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1A16BE9-9DC7-4CC6-961E-3F43D2B4D63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4356A-8E1B-4F8E-9F00-E83B264AE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FBA04-648B-4B1C-90AB-AABC015E1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6F570-9E48-4615-9365-D092B3102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B6F49-775D-44B7-B56D-AA981629C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4F926D-B240-4AF6-89ED-9F9C0C542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E5FD45-3BFF-47B4-B511-D0D67DC46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DA50A4-E4A0-41ED-B1D2-A247E0947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F6B1F-B3EC-4A25-BF1C-E165FC40D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43E9B-571B-4312-9C7D-BA11B2846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BC321-145A-4293-A79A-88BF21F52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C2C21-CC54-4425-9956-B7FDA0032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F9B7429-C464-415C-A3C7-DE604A1EAA8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164F739-8021-4F7B-9232-EAB5CE47002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3300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教师如何引导学生正确处理学习中的挫折和困难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理解学生面临的挫折和困难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分析学生面临的挫折和困难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培养学生面对挫折和困难的能力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实践教师如何引导学生处理挫折和困难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教师自身的成长与提升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理解学生面临的挫折和困难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学生面对挫折时的情绪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学生在学习过程中遇到挫折时，往往会感到沮丧、失望甚至愤怒。这种情绪可能会影响他们的学习效果和自信心，教师需要及时关注并给予支持和鼓励。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挫折引起的学习困难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质疑自己的能力和价值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自我怀疑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情绪不稳定，影响学习态度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情绪波动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担心失败导致紧张和焦虑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学习焦虑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回避面对困难和挑战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逃避行为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教师的支持与引导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理解并尊重学生的情绪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情绪陪伴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肯定学生的努力和进步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积极鼓励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给予学生倾诉和表达的空间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倾听倾诉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提供学习资源和支持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建立信任与支持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建立师生之间的信任关系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了解学生的个性特点和需求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个性关怀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表达对学生的支持和关心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支持态度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指导学生设定合理目标和计划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激励学生努力追求目标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教授学生有效的学习方法和技巧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帮助学生改进学习策略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成就认可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及时肯定学生的学习成绩和进步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激励学生继续努力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鼓励学生克服困难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自我肯定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帮助学生找到自身优点和长处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鼓励学生对自己有信心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分析学生面临的挫折和困难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挫折的原因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缺乏基础知识或技能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学习能力不足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缺乏明确的方向和计划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没有明确的学习目标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对自己能力的怀疑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困难的类型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困难的类型包括学习内容难度大、时间管理困难以及学习方法不当。学生在面对这些困难时可能感到挫折和困惑，需要老师的指导和帮助。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观察学生的学习态度和表现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关注学生的学习动机和情绪变化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分析学生的学习行为和表现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制定个性化的帮助方案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根据学生的具体问题量身定制解决方案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鼓励和支持学生执行解决方案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如何分析学生的挫折和困难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与学生进行心理沟通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了解学生的内心感受和困惑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建立信任关系和沟通渠道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学生面临的挫折和困难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学生在学习过程中可能会遇到挫折和困难，这对于他们的成长和发展是一种挑战。老师应该关注学生的情绪变化，及时帮助他们解决问题，引导他们正确处理挫折和困难，培养他们的学习能力和抗挫折能力。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帮助学生应对挫折和困难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为学生提供书籍、资料和辅导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提供学习资源和支持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培养学生的自信心和解决问题的能力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鼓励学生积极面对困难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帮助学生明确学习方向和计划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引导学生建立学习目标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提倡合作学习和分享经验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共同学习，相互鼓励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促进学生互相帮助和交流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让学生互相启发和借鉴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分享成功经验和技巧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共同努力，共同进步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建立学习群体和团队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培养学生面对挫折和困难的能力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培养学生的自我调节能力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在学习过程中，教师可以教导学生如何有效管理自己的情绪，让他们学会在遇到困难时保持冷静。同时，鼓励学生尝试不同的解决问题方法，培养他们解决问题的能力。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培养学生的团队合作能力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交流合作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鼓励学生与同学一起解决问题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学会借助他人的力量克服困难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提升学生的学习动力和热情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激情学习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激发学生的学习兴趣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帮助学生建立学习目标和计划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提高学生的自我认知能力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自我了解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帮助学生认识自己的学习方式和习惯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提醒学生定期反思学习方法和效果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https://d.book118.com/547033000012006055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教师如何引导学生正确处理学习中的挫折和困难</vt:lpstr>
      <vt:lpstr>目录</vt:lpstr>
      <vt:lpstr>第一章 理解学生面临的挫折和困难</vt:lpstr>
      <vt:lpstr> </vt:lpstr>
      <vt:lpstr>挫折引起的学习困难</vt:lpstr>
      <vt:lpstr>教师的支持与引导</vt:lpstr>
      <vt:lpstr>建立信任与支持</vt:lpstr>
      <vt:lpstr>鼓励学生克服困难</vt:lpstr>
      <vt:lpstr>第2章 分析学生面临的挫折和困难</vt:lpstr>
      <vt:lpstr>挫折的原因</vt:lpstr>
      <vt:lpstr>困难的类型</vt:lpstr>
      <vt:lpstr>如何分析学生的挫折和困难</vt:lpstr>
      <vt:lpstr> </vt:lpstr>
      <vt:lpstr>帮助学生应对挫折和困难</vt:lpstr>
      <vt:lpstr>提倡合作学习和分享经验</vt:lpstr>
      <vt:lpstr>第3章 培养学生面对挫折和困难的能力</vt:lpstr>
      <vt:lpstr> </vt:lpstr>
      <vt:lpstr>培养学生的团队合作能力</vt:lpstr>
      <vt:lpstr>提升学生的学习动力和热情</vt:lpstr>
      <vt:lpstr>提高学生的自我认知能力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2024-09-29T15:00:18.034</cp:lastPrinted>
  <dcterms:created xsi:type="dcterms:W3CDTF">2024-09-29T07:00:18Z</dcterms:created>
  <dcterms:modified xsi:type="dcterms:W3CDTF">2024-09-29T07:00:20Z</dcterms:modified>
</cp:coreProperties>
</file>