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CDACC-3764-499C-A972-F9D39F51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3BA6A-FECC-4562-808D-43CFBF38C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46449-DF64-45CB-83C7-C4E0C1491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0C879-03E7-42B1-85A7-821752DA8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B7B61-9CCB-4ECC-9398-111ABBE31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DFD14-5B8B-4808-B156-21F32B37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85C7B-EF2E-4BAC-B7D9-C33BFCB28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03CA8-C93F-4130-9C28-BE59CCFA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4B297-0E30-4EF0-A1CC-E2ABE673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886AD-92BB-4C28-972A-C5D36F61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2382D-446E-41BC-9872-3EB9BF9E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330100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无端崖之辞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71034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辞的起源与定义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无端崖之辞的表达技巧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无端崖之辞的鉴赏方法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无端崖之辞的创作方法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无端崖之辞的实例分析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辞的起源与定义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辞起源于古代的诗词，是古人表达情感、描述事物的一种方式。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古代诗词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民间传说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官方法规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083" b="22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一些辞来自于民间传说，是人们为了传承历史文化而创造的。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在某些历史时期，辞也被用作官方法规的文字表述形式。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辞的起源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04" b="2740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辞是一种文学形式，通常由韵文和散文组成，用于表达思想、情感和事物。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根据不同的特点，辞可以分为多种类型，如抒情辞、叙事辞、议论文辞等。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辞的定义与分类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辞的分类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辞的定义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无端崖之辞是一种具有高度抽象性和广泛涵盖性的修辞方式。其特点主要表现在以下几个方面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21319" cy="249041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1.言简意赅无端崖之辞往往使用简洁而精炼的语言，表达深刻的道理或思想。这种修辞方式避免了冗长和繁琐的表述，使语言更加凝练和生动。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21319" cy="345149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2.含蓄蕴藉无端崖之辞在表达思想或情感时，往往采用暗示和隐喻的手法，使读者通过联想和想象来领会其中的深意。这种修辞方式能够引发读者的思考和共鸣，达到言有尽而意无穷的效果。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21319" cy="345149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3.形象生动无端崖之辞常常借助形象化的语言来描绘事物或情境，使抽象的思想或情感得以具象化。这种修辞方式能够增强语言的感染力和表现力，使读者更好地理解和感受作者所要表达的内容。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21319" cy="313113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4.意在言外无端崖之辞往往在字面意义之外，蕴含着更深层次的含义。这种修辞方式通过言外之意来传达作者的真正意图和情感，使读者在领悟后产生更深刻的感受和思考。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特点概述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与其他修辞方式存在明显的区别。例如，与比兴修辞相比，无端崖之辞更注重对事物内在本质的揭示和表现，而非单纯的外在形象的描绘；与象征修辞相比，无端崖之辞的象征意义更加抽象和普遍，而非具体的象征形象。此外，无端崖之辞也不同于夸张、排比等其他修辞方式，其特点主要表现在对事物内在本质的深入挖掘和表现上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与其他辞的区别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无端崖之辞的运用场景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的运用场景非常广泛，可以在各种文学形式和语境中使用。例如，在古代诗歌中，诗人常常运用无端崖之辞来表达深刻的思想和情感，赋予诗歌以丰富的内涵和意蕴；在现代散文中，作家也常常运用无端崖之辞来揭示事物的本质和规律，使文章具有深刻的哲理性和启示性。此外，无端崖之辞也可以用于演讲、广告等其他领域，以简洁、生动、形象的语言传达出深刻的思想和情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无端崖之辞的构成要素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无端崖之辞的用字通常比较古雅，使用较多的古字和通假字，以增加文本的古朴感。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造句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无端崖之辞的句子往往较长，采用铺陈、排比、对偶等手法，表现语言的节奏感和音乐性。同时，句子之间的联系较为松散，给人留下较大的想象空间。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遣词造句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无端崖之辞的结构通常较为自由，不拘泥于传统的起承转合，而是根据表达的需要进行安排。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无端崖之辞的内容往往涉及历史、哲学、文学等方面，通过对这些话题的探讨，表达作者的见解和情感。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谋局布篇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无端崖之辞常常使用典故，以增加文本的历史感和文化底蕴。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用典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无端崖之辞善于运用比喻手法，通过形象的比喻来阐述道理，使读者更容易理解。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比喻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无端崖之辞常常使用排比手法，通过一组组结构相似、意义相关的句子来增强表达的效果。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排比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修辞手法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无端崖之辞的表达技巧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意象营构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通过构造独特的意象，无端崖之辞能够表达出难以言传的复杂情感和深刻思想。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感官渲染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无端崖之辞擅长运用感官渲染手法，将视觉、听觉、嗅觉、味觉和触觉等感官体验融入到表达中，增强读者的感受力。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具象描绘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无端崖之辞常常采用具象的描绘手法，将抽象的情感和思想转化为具体的形象，使读者能够更好地理解和感受。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形象思维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https://d.book118.com/547033010012006045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2024-09-19T16:38:38.604</cp:lastPrinted>
  <dcterms:created xsi:type="dcterms:W3CDTF">2024-09-19T08:38:38Z</dcterms:created>
  <dcterms:modified xsi:type="dcterms:W3CDTF">2024-09-19T08:38:40Z</dcterms:modified>
</cp:coreProperties>
</file>