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50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87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12A81-E9D4-4C54-991D-80EA27193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8B7F9E-47DA-4C6E-BBBA-8596E4EA2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2DBDD-789E-469C-8650-CDB135051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922E8C-1642-4AD9-A55E-BBBA9350C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A55F2-5468-48DB-883A-04CA42EDC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AC62F1-1807-4EF7-90EF-47E3E93E2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8B38BF-7827-4DAF-8908-9670E3A4F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60006-B763-4782-A9F8-AC1A8845F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665C27-F521-4C38-96C4-5DDFF2672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2F29C-C367-4CB1-84B8-0FEE3965A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E6E9F-6528-4265-A8A0-2A7F60B5D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492" r:id="rId2"/>
    <p:sldLayoutId id="2147490493" r:id="rId3"/>
    <p:sldLayoutId id="2147490494" r:id="rId4"/>
    <p:sldLayoutId id="2147490495" r:id="rId5"/>
    <p:sldLayoutId id="2147490496" r:id="rId6"/>
    <p:sldLayoutId id="2147490497" r:id="rId7"/>
    <p:sldLayoutId id="2147490498" r:id="rId8"/>
    <p:sldLayoutId id="2147490499" r:id="rId9"/>
    <p:sldLayoutId id="2147490500" r:id="rId10"/>
    <p:sldLayoutId id="214749050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33055163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初中教育中的价值观培养与引导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初中教育中的价值观培养的重要性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初中教育中价值观培养的方法与途径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初中教育中价值观引导的策略与技巧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初中教育中价值观培养的挑战与对策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初中教育中价值观培养的案例分析与实践经验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初中教育中的价值观培养的重要性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价值观对个人成长的影响</a:t>
            </a:r>
            <a:endParaRPr lang="zh-CN" altLang="en-US"/>
          </a:p>
        </p:txBody>
      </p:sp>
      <p:sp>
        <p:nvSpPr>
          <p:cNvPr id="1048898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0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2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价值观决定个人行为和选择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04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正确的价值观有助于个人发展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初中阶段是价值观形成的关键时期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培养良好的价值观有助于个人未来的成功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价值观培养在教育中的地位</a:t>
            </a:r>
            <a:endParaRPr lang="zh-CN" altLang="en-US"/>
          </a:p>
        </p:txBody>
      </p:sp>
      <p:sp>
        <p:nvSpPr>
          <p:cNvPr id="1048962" name="正文"/>
          <p:cNvSpPr txBox="1"/>
          <p:nvPr>
            <p:custDataLst>
              <p:tags r:id="rId2"/>
            </p:custDataLst>
          </p:nvPr>
        </p:nvSpPr>
        <p:spPr>
          <a:xfrm>
            <a:off x="3520105" y="2008917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价值观培养是初中教育的重要组成部分，有助于引导学生树立正确的世界观、人生观和价值观。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标题"/>
          <p:cNvSpPr txBox="1"/>
          <p:nvPr>
            <p:custDataLst>
              <p:tags r:id="rId3"/>
            </p:custDataLst>
          </p:nvPr>
        </p:nvSpPr>
        <p:spPr>
          <a:xfrm>
            <a:off x="3520105" y="1490400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4"/>
            </p:custDataLst>
          </p:nvPr>
        </p:nvSpPr>
        <p:spPr>
          <a:xfrm>
            <a:off x="3520105" y="3213321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良好的价值观培养能够提高学生的道德素质和社会责任感，为未来的成长和发展奠定基础。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标题"/>
          <p:cNvSpPr txBox="1"/>
          <p:nvPr>
            <p:custDataLst>
              <p:tags r:id="rId5"/>
            </p:custDataLst>
          </p:nvPr>
        </p:nvSpPr>
        <p:spPr>
          <a:xfrm>
            <a:off x="3520105" y="2694804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6"/>
            </p:custDataLst>
          </p:nvPr>
        </p:nvSpPr>
        <p:spPr>
          <a:xfrm>
            <a:off x="3520105" y="4417725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通过初中教育中的价值观培养，学生可以学会如何正确处理人际关系、如何面对挫折和失败，从而更好地适应社会。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标题"/>
          <p:cNvSpPr txBox="1"/>
          <p:nvPr>
            <p:custDataLst>
              <p:tags r:id="rId7"/>
            </p:custDataLst>
          </p:nvPr>
        </p:nvSpPr>
        <p:spPr>
          <a:xfrm>
            <a:off x="3520105" y="3899208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8"/>
            </p:custDataLst>
          </p:nvPr>
        </p:nvSpPr>
        <p:spPr>
          <a:xfrm>
            <a:off x="3520105" y="5622128"/>
            <a:ext cx="5145790" cy="628128"/>
          </a:xfrm>
          <a:prstGeom prst="rect">
            <a:avLst/>
          </a:prstGeom>
          <a:noFill/>
        </p:spPr>
        <p:txBody>
          <a:bodyPr wrap="square" lIns="360045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价值观培养有助于培养学生的创新精神和实践能力，为国家和民族的未来发展提供有力的人才保障。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标题"/>
          <p:cNvSpPr txBox="1"/>
          <p:nvPr>
            <p:custDataLst>
              <p:tags r:id="rId9"/>
            </p:custDataLst>
          </p:nvPr>
        </p:nvSpPr>
        <p:spPr>
          <a:xfrm>
            <a:off x="3520105" y="5103611"/>
            <a:ext cx="5145790" cy="516548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lvl="0" indent="-342900" algn="l">
              <a:buClr>
                <a:schemeClr val="accent1"/>
              </a:buClr>
              <a:buSzPct val="70000"/>
              <a:buFont typeface="Wingdings" panose="05000000000000000000" charset="0"/>
              <a:buChar char="l"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ea typeface="+mj-ea"/>
                <a:sym typeface="+mn-ea"/>
              </a:rPr>
              <a:t>添加项标题</a:t>
            </a:r>
            <a:endParaRPr lang="zh-CN" altLang="en-US" sz="2000" b="1" spc="300">
              <a:solidFill>
                <a:schemeClr val="accent1"/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初中阶段价值观培养的特点</a:t>
            </a:r>
            <a:endParaRPr lang="zh-CN" altLang="en-US"/>
          </a:p>
        </p:txBody>
      </p:sp>
      <p:sp>
        <p:nvSpPr>
          <p:cNvPr id="104901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初中阶段是价值观形成的关键期，学生开始独立思考和判断，需要正确的引导和教育。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2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初中教育中的价值观培养具有基础性作用，能够帮助学生树立正确的世界观、人生观和价值观。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初中阶段的价值观培养需要注重个性化，根据学生的特点和需求进行有针对性的教育。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3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初中教育中的价值观培养需要与家庭教育、社会教育相配合，形成教育合力，共同促进学生的健康成长。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8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初中教育中价值观培养的方法与途径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课程教学中价值观的渗透</a:t>
            </a:r>
            <a:endParaRPr lang="zh-CN" altLang="en-US"/>
          </a:p>
        </p:txBody>
      </p:sp>
      <p:sp>
        <p:nvSpPr>
          <p:cNvPr id="1049120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课程设置：注重价值观的引导，将价值观教育融入课程中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教学内容：挖掘教材中的价值观因素，引导学生理解并践行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教学方法：采用启发式、讨论式等教学方法，培养学生的独立思考和价值判断能力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教师榜样：教师自身应成为践行社会主义核心价值观的典范，以身作则，言传身教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校园文化对价值观的引领</a:t>
            </a:r>
            <a:endParaRPr lang="zh-CN" altLang="en-US"/>
          </a:p>
        </p:txBody>
      </p:sp>
      <p:sp>
        <p:nvSpPr>
          <p:cNvPr id="104916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校园环境建设：营造积极向上的文化氛围，潜移默化地影响学生的价值观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校园活动：通过丰富多彩的文化、艺术、科技等活动，培养学生的团队协作精神和创新能力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校风学风建设：树立良好的校风、学风，引导学生树立正确的学习态度和人生观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教师榜样作用：教师自身的言行举止对学生产生着深远的影响，应该成为学生价值观的引领者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家校合作在价值观培养中的作用</a:t>
            </a:r>
            <a:endParaRPr lang="zh-CN" altLang="en-US"/>
          </a:p>
        </p:txBody>
      </p:sp>
      <p:sp>
        <p:nvSpPr>
          <p:cNvPr id="104923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3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家庭和学校共同参与：通过家长和教师的合作，共同制定教育计划和目标，确保学生在家庭和学校中都能得到正确的价值观引导。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互相支持：家庭和学校应该互相支持，共同为学生提供良好的成长环境。家长可以向学校提供有关学生的信息和资源，学校也可以向家长提供有关教育方法和技巧的指导和支持。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4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定期沟通：家庭和学校应该定期进行沟通，了解学生的表现和进步情况，及时发现和解决学生在价值观方面存在的问题。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5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5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共同参与活动：家庭和学校可以共同组织各种活动，如志愿服务、文化交流等，让学生在实践中培养正确的价值观。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社会实践对价值观的锤炼</a:t>
            </a:r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初中学生参与社会实践的意义：培养责任感和奉献精神，增强社会适应能力。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社会实践对价值观的锤炼：通过亲身经历，学生能够更好地理解社会规范和价值观，形成正确的价值观念。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实践活动的形式：志愿服务、社区服务、实地考察等。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实践活动的实施建议：学校应积极组织、引导和评价学生的实践活动，确保其对学生价值观的积极影响。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4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初中教育中价值观引导的策略与技巧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教师言传身教的作用</a:t>
            </a:r>
            <a:endParaRPr lang="zh-CN" altLang="en-US"/>
          </a:p>
        </p:txBody>
      </p:sp>
      <p:sp>
        <p:nvSpPr>
          <p:cNvPr id="1049382" name="正文"/>
          <p:cNvSpPr txBox="1"/>
          <p:nvPr>
            <p:custDataLst>
              <p:tags r:id="rId2"/>
            </p:custDataLst>
          </p:nvPr>
        </p:nvSpPr>
        <p:spPr>
          <a:xfrm>
            <a:off x="3190387" y="560569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教师的评价方式：教师应采用多元评价方式，关注学生的全面发展，鼓励学生发挥自己的特长和优点，增强学生的自信心和自尊心。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标题"/>
          <p:cNvSpPr txBox="1"/>
          <p:nvPr>
            <p:custDataLst>
              <p:tags r:id="rId3"/>
            </p:custDataLst>
          </p:nvPr>
        </p:nvSpPr>
        <p:spPr>
          <a:xfrm>
            <a:off x="3190387" y="5141077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386" name="正文"/>
          <p:cNvSpPr txBox="1"/>
          <p:nvPr>
            <p:custDataLst>
              <p:tags r:id="rId4"/>
            </p:custDataLst>
          </p:nvPr>
        </p:nvSpPr>
        <p:spPr>
          <a:xfrm>
            <a:off x="3194175" y="4389857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教师的教育方法：教师应采用多种教育方法，如情境教学、案例分析等，以生动有趣的方式引导学生理解和践行正确的价值观。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标题"/>
          <p:cNvSpPr txBox="1"/>
          <p:nvPr>
            <p:custDataLst>
              <p:tags r:id="rId5"/>
            </p:custDataLst>
          </p:nvPr>
        </p:nvSpPr>
        <p:spPr>
          <a:xfrm>
            <a:off x="3194175" y="3924605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390" name="正文"/>
          <p:cNvSpPr txBox="1"/>
          <p:nvPr>
            <p:custDataLst>
              <p:tags r:id="rId6"/>
            </p:custDataLst>
          </p:nvPr>
        </p:nvSpPr>
        <p:spPr>
          <a:xfrm>
            <a:off x="3190387" y="1955651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教师作为榜样：通过自身的言行举止，为学生树立良好的榜样，引导学生形成正确的价值观。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标题"/>
          <p:cNvSpPr txBox="1"/>
          <p:nvPr>
            <p:custDataLst>
              <p:tags r:id="rId7"/>
            </p:custDataLst>
          </p:nvPr>
        </p:nvSpPr>
        <p:spPr>
          <a:xfrm>
            <a:off x="3190387" y="1490400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  <p:sp>
        <p:nvSpPr>
          <p:cNvPr id="1049394" name="正文"/>
          <p:cNvSpPr txBox="1"/>
          <p:nvPr>
            <p:custDataLst>
              <p:tags r:id="rId8"/>
            </p:custDataLst>
          </p:nvPr>
        </p:nvSpPr>
        <p:spPr>
          <a:xfrm>
            <a:off x="3194175" y="3172754"/>
            <a:ext cx="5802070" cy="64420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28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教师的引导作用：在教育过程中，教师应积极引导学生思考和探索正确的价值观，帮助学生形成独立思考和自主判断的能力。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标题"/>
          <p:cNvSpPr txBox="1"/>
          <p:nvPr>
            <p:custDataLst>
              <p:tags r:id="rId9"/>
            </p:custDataLst>
          </p:nvPr>
        </p:nvSpPr>
        <p:spPr>
          <a:xfrm>
            <a:off x="3194175" y="2706871"/>
            <a:ext cx="5802070" cy="42946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 b="1" spc="300">
                <a:gradFill>
                  <a:gsLst>
                    <a:gs pos="0">
                      <a:schemeClr val="accent1">
                        <a:lumMod val="5000"/>
                        <a:lumOff val="95000"/>
                      </a:schemeClr>
                    </a:gs>
                    <a:gs pos="0">
                      <a:schemeClr val="accent1">
                        <a:lumMod val="5000"/>
                        <a:lumOff val="95000"/>
                      </a:schemeClr>
                    </a:gs>
                    <a:gs pos="100000">
                      <a:schemeClr val="accent1"/>
                    </a:gs>
                  </a:gsLst>
                  <a:lin ang="5400000" scaled="0"/>
                </a:gradFill>
                <a:latin typeface="+mj-ea"/>
                <a:ea typeface="+mj-ea"/>
              </a:rPr>
              <a:t>单击此处添加标题</a:t>
            </a:r>
            <a:endParaRPr lang="zh-CN" altLang="en-US" sz="2200" b="1" spc="300">
              <a:gradFill>
                <a:gsLst>
                  <a:gs pos="0">
                    <a:schemeClr val="accent1">
                      <a:lumMod val="5000"/>
                      <a:lumOff val="95000"/>
                    </a:schemeClr>
                  </a:gs>
                  <a:gs pos="0">
                    <a:schemeClr val="accent1">
                      <a:lumMod val="5000"/>
                      <a:lumOff val="9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https://d.book118.com/547033055163006025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1_1"/>
  <p:tag name="KSO_WM_UNIT_INDEX" val="1_1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2_1"/>
  <p:tag name="KSO_WM_UNIT_INDEX" val="1_2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3_1"/>
  <p:tag name="KSO_WM_UNIT_INDEX" val="1_3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f*1_4_1"/>
  <p:tag name="KSO_WM_UNIT_INDEX" val="1_4_1"/>
  <p:tag name="KSO_WM_UNIT_LAYERLEVEL" val="1_1_1"/>
  <p:tag name="KSO_WM_UNIT_NOCLEAR" val="0"/>
  <p:tag name="KSO_WM_UNIT_PRESET_TEXT" val="单击此处输入你的智能图形项正文，请尽量言简意赅的阐述观点，以便观者可以准确理解您所传达的信息。"/>
  <p:tag name="KSO_WM_UNIT_SUBTYPE" val="a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2.3999938964844,&quot;width&quot;:392}"/>
  <p:tag name="KSO_WM_TAG_VERSION" val="3.0"/>
  <p:tag name="KSO_WM_TEMPLATE_CATEGORY" val="diagram"/>
  <p:tag name="KSO_WM_TEMPLATE_INDEX" val="20230930"/>
  <p:tag name="KSO_WM_UNIT_COMPATIBLE" val="0"/>
  <p:tag name="KSO_WM_UNIT_DIAGRAM_ISNUMVISUAL" val="0"/>
  <p:tag name="KSO_WM_UNIT_DIAGRAM_ISREFERUNIT" val="0"/>
  <p:tag name="KSO_WM_UNIT_HIGHLIGHT" val="0"/>
  <p:tag name="KSO_WM_UNIT_ID" val="diagram20230930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项标题"/>
  <p:tag name="KSO_WM_UNIT_TEXT_FILL_FORE_SCHEMECOLOR_INDEX" val="5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949999988079071,&quot;colorType&quot;:1,&quot;foreColorIndex&quot;:5,&quot;pos&quot;:0,&quot;transparency&quot;:0},{&quot;brightness&quot;:0.949999988079071,&quot;colorType&quot;:1,&quot;foreColorIndex&quot;:5,&quot;pos&quot;:0,&quot;transparency&quot;:0},{&quot;brightness&quot;:0.4000000059604645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6803283691406,&quot;width&quot;:459.8500061035156}"/>
  <p:tag name="KSO_WM_TAG_VERSION" val="3.0"/>
  <p:tag name="KSO_WM_TEMPLATE_CATEGORY" val="diagram"/>
  <p:tag name="KSO_WM_TEMPLATE_INDEX" val="20231687"/>
  <p:tag name="KSO_WM_UNIT_COMPATIBLE" val="0"/>
  <p:tag name="KSO_WM_UNIT_DIAGRAM_ISNUMVISUAL" val="0"/>
  <p:tag name="KSO_WM_UNIT_DIAGRAM_ISREFERUNIT" val="0"/>
  <p:tag name="KSO_WM_UNIT_HIGHLIGHT" val="0"/>
  <p:tag name="KSO_WM_UNIT_ID" val="diagram2023168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3"/>
  <p:tag name="KSO_WM_UNIT_TEXT_FILL_FORE_SCHEMECOLOR_INDEX_BRIGHTNESS" val="0.15"/>
  <p:tag name="KSO_WM_UNIT_TEXT_FILL_TYPE" val="3"/>
  <p:tag name="KSO_WM_UNIT_TYPE" val="l_h_a"/>
  <p:tag name="KSO_WM_UNIT_VALUE" val="10"/>
</p:tagLst>
</file>

<file path=ppt/tags/tag18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初中教育中的价值观培养与引导</vt:lpstr>
      <vt:lpstr>目录</vt:lpstr>
      <vt:lpstr>初中教育中的价值观培养的重要性</vt:lpstr>
      <vt:lpstr>价值观对个人成长的影响</vt:lpstr>
      <vt:lpstr>价值观培养在教育中的地位</vt:lpstr>
      <vt:lpstr>初中阶段价值观培养的特点</vt:lpstr>
      <vt:lpstr>初中教育中价值观培养的方法与途径</vt:lpstr>
      <vt:lpstr>课程教学中价值观的渗透</vt:lpstr>
      <vt:lpstr>校园文化对价值观的引领</vt:lpstr>
      <vt:lpstr>家校合作在价值观培养中的作用</vt:lpstr>
      <vt:lpstr>社会实践对价值观的锤炼</vt:lpstr>
      <vt:lpstr>初中教育中价值观引导的策略与技巧</vt:lpstr>
      <vt:lpstr>教师言传身教的作用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2024-08-30T17:36:25.505</cp:lastPrinted>
  <dcterms:created xsi:type="dcterms:W3CDTF">2024-08-30T09:36:25Z</dcterms:created>
  <dcterms:modified xsi:type="dcterms:W3CDTF">2024-08-30T09:36:27Z</dcterms:modified>
</cp:coreProperties>
</file>