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7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5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E9600-E097-4CB9-857C-2B263D29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3EBDF-1317-4654-B053-8FDE32F5B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6EA99-18F9-4BB5-95FF-1B59305E7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5B6CA-7D95-4B93-9283-5D39F668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87D18-CEDB-4167-961B-21A31955A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A9C91-6FF5-4AB5-9DEA-A9D7D6D9E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393A9D-C15D-4566-B2F2-12EB71BFF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2AFFB-EC07-496E-BA05-D6F4849A0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ADA27-F74C-4267-9035-E0C13E12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41990-17B8-4373-8626-453E83AAC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CB79D-736C-4A48-AC05-667FEA39B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693" r:id="rId2"/>
    <p:sldLayoutId id="2147509694" r:id="rId3"/>
    <p:sldLayoutId id="2147509695" r:id="rId4"/>
    <p:sldLayoutId id="2147509696" r:id="rId5"/>
    <p:sldLayoutId id="2147509697" r:id="rId6"/>
    <p:sldLayoutId id="2147509698" r:id="rId7"/>
    <p:sldLayoutId id="2147509699" r:id="rId8"/>
    <p:sldLayoutId id="2147509700" r:id="rId9"/>
    <p:sldLayoutId id="2147509701" r:id="rId10"/>
    <p:sldLayoutId id="21475097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34003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大学生心理教育与独立思考与判断能力的培养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大学生心理教育的重要性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心理健康对大学生成长的影响</a:t>
            </a:r>
            <a:endParaRPr lang="zh-CN" altLang="en-US"/>
          </a:p>
        </p:txBody>
      </p:sp>
      <p:sp>
        <p:nvSpPr>
          <p:cNvPr id="10489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心理健康是大学生全面发展的基础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心理健康有助于增强大学生的社会适应能力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心理健康有助于提高大学生的创造力与创新能力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心理健康有助于提高大学生的综合素质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心理教育在高等教育中的地位</a:t>
            </a:r>
            <a:endParaRPr lang="zh-CN" altLang="en-US"/>
          </a:p>
        </p:txBody>
      </p:sp>
      <p:sp>
        <p:nvSpPr>
          <p:cNvPr id="1048982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心理教育是高等教育的重要组成部分，旨在提高学生的心理素质和心理健康水平。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心理教育在培养大学生的独立思考与判断能力方面具有重要作用，有助于提高学生的综合素质。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心理教育有助于解决大学生面临的各种心理问题，如焦虑、抑郁、压力等，促进学生的身心健康。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心理教育在培养大学生的社会适应能力方面也具有重要作用，有助于提高学生的社会竞争力。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大学生心理问题的成因与对策</a:t>
            </a:r>
            <a:endParaRPr lang="zh-CN" altLang="en-US"/>
          </a:p>
        </p:txBody>
      </p:sp>
      <p:sp>
        <p:nvSpPr>
          <p:cNvPr id="104904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成因：学业压力、人际关系、就业前景等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对策：建立心理健康教育体系、提供心理咨询与辅导、开展心理疏导活动等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重要性：促进大学生健康成长、提高综合素质和社会适应能力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独立思考与判断能力的培养：培养批判性思维、增强信息筛选和辨别能力等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心理教育与独立思考能力的培养</a:t>
            </a:r>
            <a:endParaRPr lang="zh-CN" altLang="en-US"/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独立思考能力的定义与内涵</a:t>
            </a:r>
            <a:endParaRPr lang="zh-CN" altLang="en-US"/>
          </a:p>
        </p:txBody>
      </p:sp>
      <p:sp>
        <p:nvSpPr>
          <p:cNvPr id="1049138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独立思考能力包括批判性思维、创新思维、逻辑思维等。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独立思考能力是指一个人能够独立地思考问题，不盲目跟随他人的观点和意见。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独立思考能力可以帮助我们更好地解决问题，提高工作效率和生活质量。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独立思考能力是心理教育的重要组成部分，也是大学生成长和发展的重要能力。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心理教育对独立思考能力的影响</a:t>
            </a:r>
            <a:endParaRPr lang="zh-CN" altLang="en-US"/>
          </a:p>
        </p:txBody>
      </p:sp>
      <p:sp>
        <p:nvSpPr>
          <p:cNvPr id="1049188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心理教育可以帮助学生认识自己的情感、认知和行为，从而提高独立思考的能力。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心理教育可以培养学生的自我意识，使他们能够更好地理解和表达自己的想法，从而提高独立思考的能力。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心理教育可以培养学生的批判性思维，使他们能够分析和评估各种观点和信息，从而提高独立思考的能力。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心理教育可以培养学生的解决问题的能力，使他们能够独立地分析和解决问题，从而提高独立思考的能力。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如何通过心理教育培养独立思考能力</a:t>
            </a:r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心理教育的重要性：帮助学生认识自己，提高自我认知能力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6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独立思考能力的培养方法：引导学生独立思考，培养创新思维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心理教育与独立思考能力的关系：心理教育可以帮助学生建立自信，提高独立思考能力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8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心理教育在培养独立思考能力中的作用：帮助学生认识自己的情绪和想法，提高自我调节能力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心理教育与判断能力的培养</a:t>
            </a:r>
            <a:endParaRPr lang="zh-CN" altLang="en-US"/>
          </a:p>
        </p:txBody>
      </p:sp>
      <p:sp>
        <p:nvSpPr>
          <p:cNvPr id="10492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https://d.book118.com/547034003020006031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Wingdings</vt:lpstr>
      <vt:lpstr>Office Theme</vt:lpstr>
      <vt:lpstr>大学生心理教育与独立思考与判断能力的培养</vt:lpstr>
      <vt:lpstr>目录</vt:lpstr>
      <vt:lpstr>添加章节标题</vt:lpstr>
      <vt:lpstr>大学生心理教育的重要性</vt:lpstr>
      <vt:lpstr>心理健康对大学生成长的影响</vt:lpstr>
      <vt:lpstr>心理教育在高等教育中的地位</vt:lpstr>
      <vt:lpstr>大学生心理问题的成因与对策</vt:lpstr>
      <vt:lpstr>心理教育与独立思考能力的培养</vt:lpstr>
      <vt:lpstr>独立思考能力的定义与内涵</vt:lpstr>
      <vt:lpstr>心理教育对独立思考能力的影响</vt:lpstr>
      <vt:lpstr>如何通过心理教育培养独立思考能力</vt:lpstr>
      <vt:lpstr>心理教育与判断能力的培养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2024-09-03T02:49:41.395</cp:lastPrinted>
  <dcterms:created xsi:type="dcterms:W3CDTF">2024-09-02T18:49:41Z</dcterms:created>
  <dcterms:modified xsi:type="dcterms:W3CDTF">2024-09-02T18:49:43Z</dcterms:modified>
</cp:coreProperties>
</file>