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E697A7-513C-4087-8351-3FDEE0051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2A389B-1D5F-436D-A6D4-5D8488C65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B2667B-832C-46F4-82FC-5C094700E0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111E3E-7545-46CF-B06F-899C9C8A6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2B848C-9FB9-4799-8A94-50848E10A1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AD7A45-AA5E-4462-8F5E-5066A51B85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4306E0-49CC-4383-8E9C-B0FDF58A4D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8CED4B-E621-4E5C-89D3-89C3EE46E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DB6C17-D8FD-492C-AFDF-731F680EBD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B4BA02-7DFA-4871-BD35-96870456C4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9D79C1-0B17-4412-9F57-42C468F639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3404513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营养优先为孕妇和乳母提供全面保健</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营养需求与重要性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孕期营养指导与实践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哺乳期营养支持与指导</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微量元素与维生素补充策略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健康生活方式培养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政策法规与宣传教育工作</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营养需求与重要性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337" b="1233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778" b="977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孕妇和乳母特殊营养需求</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能量需求增加</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孕妇和乳母需要额外的能量来支持胎儿的生长和发育，以及产生乳汁。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蛋白质需求增加</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蛋白质是胎儿和婴儿生长的重要基础，孕妇和乳母需要摄入更多的优质蛋白质。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矿物质和维生素需求增加</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钙、铁、叶酸等矿物质和维生素对于孕妇和乳母的健康以及胎儿和婴儿的生长发育至关重要。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有利于婴儿神经系统发育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某些营养素如DHA、胆碱等对于婴儿神经系统的发育具有重要作用。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促进胎儿正常发育</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营养均衡的膳食能够提供胎儿所需的各种营养素，保证其正常生长发育。</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提高婴儿免疫力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乳母摄入充足的营养素可以通过乳汁传递给婴儿，提高其免疫力，减少疾病风险。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营养均衡对胎儿及婴儿发育影响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孕妇营养不良可能导致贫血、妊娠期高血压等疾病，增加早产、低出生体重等风险。</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乳母营养不良会影响乳汁的质量和数量，进而影响婴儿的生长发育。</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689" b="768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长期营养不良还可能导致孕妇和乳母的体力和智力下降，影响其生活和工作能力。</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营养不良导致健康问题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科学膳食结构建议</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多样化膳食</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孕妇和乳母应摄入多种食物，包括谷类、薯类、蔬菜、水果、肉类、豆类等，以保证膳食的多样性和营养均衡。</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适量增加优质蛋白质摄入</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如鱼、禽、蛋、瘦肉等，同时控制脂肪和糖的摄入量。</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多吃富含钙、铁、叶酸等营养素的食物</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如牛奶、绿叶蔬菜、动物肝脏等。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注意饮食卫生和安全</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避免食用不洁或变质的食物，以防食物中毒或感染疾病。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孕期营养指导与实践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蛋白质摄入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孕早期孕妇应保证每天摄入足够的优质蛋白质，如鱼、肉、蛋、奶等，以满足胎儿生长发育的需要。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叶酸补充</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孕早期是胎儿神经管发育的关键时期，补充叶酸可降低胎儿神经管缺陷的风险。建议孕妇每天补充0.4毫克叶酸。</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铁、锌补充</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孕早期孕妇容易出现贫血和锌缺乏，应适量增加富含铁、锌的食物摄入，如红肉、动物肝脏、海产品等。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4648" b="1464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孕早期营养补充策略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孕中期孕妇的能量需求逐渐增加，应适量增加主食、油脂等富含能量的食物摄入。</a:t>
            </a:r>
          </a:p>
        </p:txBody>
      </p:sp>
      <p:pic>
        <p:nvPicPr>
          <p:cNvPr id="6" name="Picture 6"/>
          <p:cNvPicPr>
            <a:picLocks noChangeAspect="1"/>
          </p:cNvPicPr>
          <p:nvPr/>
        </p:nvPicPr>
        <p:blipFill>
          <a:blip r:embed="rId2"/>
          <a:srcRect t="16750" b="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能量摄入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孕中期是胎儿骨骼发育的关键时期，孕妇应增加富含钙、磷的食物摄入，如牛奶、豆制品、海产品等。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钙、磷补充</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583" r="18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适量增加富含膳食纤维的食物摄入，如蔬菜、水果、全谷类等，有助于预防孕期便秘。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膳食纤维摄入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孕中期膳食调整建议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合理饮食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孕晚期孕妇应保证饮食均衡，避免过多摄入高热量、高脂肪的食物，控制体重增长速度。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适量运动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在医生或专业人士指导下进行适量运动，如散步、孕妇瑜伽等，有助于控制体重增长并促进自然分娩。</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定期产检</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定期进行产检，了解自身和胎儿的体重增长情况，并根据医生建议进行相应调整。</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孕晚期控制体重增长方法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产后恢复期饮食应注重营养均衡，适量增加优质蛋白质、维生素和矿物质的摄入。</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营养均衡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清淡易消化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5125" b="15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逐步恢复正常饮食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产后初期应以清淡、易消化的食物为主，避免过于油腻和辛辣的食物刺激胃肠道。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根据身体恢复情况逐步恢复正常饮食，但仍需保持营养均衡和适量控制的原则。</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产后恢复期饮食调整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哺乳期营养支持与指导</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305" r="930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05" r="306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94" r="3239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均衡、多样、适量，确保能量、蛋白质、脂肪、维生素、矿物质等全面摄入。</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膳食原则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避免油腻、辛辣、刺激性食物，控制盐分摄入，增加富含钙、铁、锌等微量元素的食物。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注意事项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哺乳期妈妈膳食原则及注意事项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钙和维生素D</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牛奶、酸奶、小鱼干、绿叶蔬菜等，有助于宝宝骨骼发育和免疫提升。</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Omega-3脂肪酸</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深海鱼、亚麻籽油等，对宝宝大脑和视力发育有重要作用。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优质蛋白质</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鱼、肉、蛋、奶、豆类等，有助于乳汁分泌和宝宝生长发育。</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提高乳汁质量食物推荐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增加水分摄入，食用猪蹄、鲫鱼等具有通乳作用的食物，同时保持心情愉悦和充足休息。</a:t>
            </a:r>
          </a:p>
        </p:txBody>
      </p:sp>
      <p:pic>
        <p:nvPicPr>
          <p:cNvPr id="4" name="Picture 4"/>
          <p:cNvPicPr>
            <a:picLocks noChangeAspect="1"/>
          </p:cNvPicPr>
          <p:nvPr/>
        </p:nvPicPr>
        <p:blipFill>
          <a:blip r:embed="rId2"/>
          <a:srcRect l="17208" r="172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875" r="168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乳汁不足</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保持饮食清淡，增加富含维生素C的食物如柑橘类水果，避免刺激性食物和饮料。</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乳腺炎</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增加膳食纤维摄入，如粗粮、蔬菜、水果等，保持适量运动促进肠道蠕动。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便秘</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应对哺乳期常见问题食疗方案</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https://d.book118.com/547034045131006042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2024-09-16T02:50:30.517</cp:lastPrinted>
  <dcterms:created xsi:type="dcterms:W3CDTF">2024-09-15T18:50:30Z</dcterms:created>
  <dcterms:modified xsi:type="dcterms:W3CDTF">2024-09-15T18:50:32Z</dcterms:modified>
</cp:coreProperties>
</file>