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4FF9E-A97C-41C3-A01D-E89FDE10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F6A2E-6C9C-4B8E-8CA9-196AB1C0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C57C4-6EDD-4015-B63E-27670E88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7F616-7DF1-4982-857F-1A94E6246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48FD5-AE07-48ED-B9A8-D2D1B3948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1FB78-83C3-4B4E-A71B-0B81427F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6487A-3275-4921-B990-B15BB3DAE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CA756-9216-4DFA-9E01-6ACBCB33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7A829-9FEE-40F4-9117-291B58A8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E1DF4-8614-4D34-9D2D-2636AF26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BD4A-CFE9-45BF-9BEE-B44DBAF4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50101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总账会计岗位职责概述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3632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总账会计的职责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总账会计的技能要求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总账会计的职业发展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总账会计的职业道德与规范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总账会计的日常工作流程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总账会计的职责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对日常业务涉及的发票、收据等凭证进行审核，确保凭证真实、合法、完整。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审核原始凭证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根据审核无误的凭证，准确记录各类账目，进行成本、收入的核算。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记账与核算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定期结账，核对总账与明细账是否一致，确保账务处理准确无误。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结账与对账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定期汇总各科目数据，编制财务报表，反映公司财务状况。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编制科目汇总表和财务报表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日常账务处理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财务报表编制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分析财务报表数据，发现异常情况及时汇报并采取相应措施。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编制资产负债表、利润表和现金流量表等财务报表，确保报表内容完整、准确。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参与公司财务预算的编制和执行，提供财务数据支持。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配合外部审计工作，提供相关财务报表和资料。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税务申报与筹划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负责公司税务申报工作，确保按时、合规完成各项税款的申报和缴纳。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研究税收政策，为公司合理避税、节税提供建议。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参与公司税务筹划工作，降低税务风险。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与税务部门保持良好沟通，及时解决税务问题。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负责公司日常资金的收支管理，确保资金安全、高效运转。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负责银行账户的管理和维护，与银行保持良好合作关系。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编制资金流入流出计划，预测公司资金需求，协助制定融资方案。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对公司投资项目进行财务分析，评估投资风险和收益。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198" b="71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81" b="218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资金管理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参与制定和完善公司内部控制制度，监督制度的执行情况。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对公司重大经济业务活动进行监督，防止财务风险的发生。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内部控制与审计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定期对公司财务数据进行内部审计，确保财务数据的真实性和准确性。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配合外部审计机构进行审计工作，提供相关资料和解释。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总账会计的技能要求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专业知识与技能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掌握会计基础知识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总账会计应具备扎实的会计基础知识，熟悉会计准则和会计制度，能够准确地进行会计核算和账务处理。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掌握财务软件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熟练使用财务软件，如ERP、SAP等，提高工作效率和准确性。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掌握税务知识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了解国家税收政策和相关法律法规，能够正确计算税款和报税。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总账会计应具备数据分析能力，能够对财务报表进行深入分析，发现潜在问题和改进空间。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了解公司业务数据，分析业务发展趋势和盈利能力，为管理层提供决策支持。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业务数据分析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财务数据分析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总账会计应与公司管理层保持良好沟通，准确传达财务信息和建议。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与管理层沟通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与其他部门协调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6328" r="363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与外部机构沟通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与其他部门协调工作，确保财务信息的准确性和及时性。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与银行、税务等外部机构保持良好沟通，维护公司利益。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沟通协调能力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总账会计应具备风险控制意识，能够及时发现和预防财务风险。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识别财务风险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参与公司内部控制管理，确保财务流程的合规性和准确性。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内部控制管理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风险控制能力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与团队成员协作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与其他财务人员紧密合作，共同完成工作任务。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跨部门协作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与其他部门合作，共同推动公司业务发展。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团队协作能力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总账会计的职业发展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https://d.book118.com/547035010160006030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2024-09-02T16:12:39.506</cp:lastPrinted>
  <dcterms:created xsi:type="dcterms:W3CDTF">2024-09-02T08:12:39Z</dcterms:created>
  <dcterms:modified xsi:type="dcterms:W3CDTF">2024-09-02T08:12:41Z</dcterms:modified>
</cp:coreProperties>
</file>