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D0028E-A3DA-40E9-98AA-CE584C1D30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4D9E34-B682-46CC-A42C-93355EAD93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8AFE6D-5A47-445C-885A-3DA0FBB3F9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B1E57E-5B8F-4A76-882F-82C477F8D7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7786C48-969B-4D22-A037-3D1F5908D9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3DA149-67BC-4E36-A896-997BF3A6BE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79B753-F499-43BB-B284-6B76992FC2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26CE7E-BB2C-41B9-9549-EA4F591F98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0563AC-62AF-4AC3-841B-D6E52C86A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CE0ED0-B112-4B12-AAC4-5D56CAE09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0E8DE3-0E7F-4594-AC96-3658131FC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04006304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利用信息化技术进行综合实践教学设计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信息化技术在教学设计中的应用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综合实践教学设计的原则与方法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信息化技术在综合实践教学设计中的应用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基于信息化技术的综合实践教学设计实践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信息化技术在综合实践教学设计中的挑战与对策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信息化技术在教学设计中的应用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61" r="2906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061" r="2906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38" r="3253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信息化技术是指利用计算机、网络、通信等现代信息技术手段，对信息进行获取、传递、处理、存储、显示和应用的技术总和。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信息化技术定义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具有数字化、网络化、智能化、多媒体化等特点，能够实现信息资源的共享、交互和高效利用。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信息化技术特点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信息化技术的概念与特点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162" r="8162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通过多媒体、网络等技术手段，使教学内容更加生动、形象，提高学生的学习兴趣和积极性。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丰富教学手段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利用信息技术手段，实现师生之间的实时互动，提高教学效果和学生的学习体验。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促进教学互动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通过数据分析、智能推荐等技术手段，针对不同学生的需求和能力，提供个性化的教学方案和资源。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实现个性化教学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借助网络技术，打破时间和空间的限制，实现远程教学和在线学习，为学生提供更多的学习机会和资源。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拓展教学时空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信息化技术在教学设计中的作用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19906" y="1705737"/>
            <a:ext cx="2557463" cy="907733"/>
            <a:chOff x="3819906" y="1705737"/>
            <a:chExt cx="2557463" cy="907733"/>
          </a:xfrm>
        </p:grpSpPr>
        <p:sp>
          <p:nvSpPr>
            <p:cNvPr id="3" name="Freeform 3"/>
            <p:cNvSpPr/>
            <p:nvPr/>
          </p:nvSpPr>
          <p:spPr>
            <a:xfrm>
              <a:off x="3819906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4115419" y="1960245"/>
              <a:ext cx="2164080" cy="38671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第二季度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82401" y="1705737"/>
            <a:ext cx="2557463" cy="907733"/>
            <a:chOff x="1682401" y="1705737"/>
            <a:chExt cx="2557463" cy="907733"/>
          </a:xfrm>
        </p:grpSpPr>
        <p:sp>
          <p:nvSpPr>
            <p:cNvPr id="6" name="Freeform 6"/>
            <p:cNvSpPr/>
            <p:nvPr/>
          </p:nvSpPr>
          <p:spPr>
            <a:xfrm>
              <a:off x="168240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1949053" y="1929479"/>
              <a:ext cx="222123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第一季度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95012" y="1705737"/>
            <a:ext cx="2557463" cy="907733"/>
            <a:chOff x="8095012" y="1705737"/>
            <a:chExt cx="2557463" cy="907733"/>
          </a:xfrm>
        </p:grpSpPr>
        <p:sp>
          <p:nvSpPr>
            <p:cNvPr id="9" name="Freeform 9"/>
            <p:cNvSpPr/>
            <p:nvPr/>
          </p:nvSpPr>
          <p:spPr>
            <a:xfrm>
              <a:off x="8095012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396811" y="1929479"/>
              <a:ext cx="216408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第四季度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57411" y="1705737"/>
            <a:ext cx="2557463" cy="907733"/>
            <a:chOff x="5957411" y="1705737"/>
            <a:chExt cx="2557463" cy="907733"/>
          </a:xfrm>
        </p:grpSpPr>
        <p:sp>
          <p:nvSpPr>
            <p:cNvPr id="12" name="Freeform 12"/>
            <p:cNvSpPr/>
            <p:nvPr/>
          </p:nvSpPr>
          <p:spPr>
            <a:xfrm>
              <a:off x="595741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6280118" y="1929479"/>
              <a:ext cx="2135505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第三季度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1949053" y="2891515"/>
            <a:ext cx="2166366" cy="335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多媒体教学案例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70283" y="2891515"/>
            <a:ext cx="2043638" cy="335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网络教学平台案例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77368" y="2891515"/>
            <a:ext cx="2019443" cy="335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智能教学系统案例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514874" y="2891515"/>
            <a:ext cx="2137600" cy="335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虚拟现实教学案例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信息化技术在教学设计中的应用案例</a:t>
              </a:r>
            </a:p>
          </p:txBody>
        </p:sp>
      </p:grpSp>
      <p:sp>
        <p:nvSpPr>
          <p:cNvPr id="40" name="AutoShape 40"/>
          <p:cNvSpPr/>
          <p:nvPr/>
        </p:nvSpPr>
        <p:spPr>
          <a:xfrm>
            <a:off x="1949053" y="3324225"/>
            <a:ext cx="1907885" cy="213259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利用多媒体技术，将文字、图片、音频、视频等多种媒体元素融合在一起，制作出生动形象的课件和教学资料，提高学生的学习兴趣和效果。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4159029" y="3324225"/>
            <a:ext cx="1905000" cy="213259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借助网络技术，搭建在线教学平台，实现课程资源的共享和在线学习，为学生提供更加便捷的学习方式。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336481" y="3324225"/>
            <a:ext cx="1905000" cy="213259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利用人工智能、大数据等技术手段，开发智能教学系统，根据学生的学习情况和需求，提供个性化的学习方案和资源推荐，提高教学效果和学生的学习成绩。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531178" y="3324225"/>
            <a:ext cx="1905000" cy="213259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借助虚拟现实技术，创建虚拟的教学场景和环境，让学生在模拟的情境中进行学习和实践，提高学生的实践能力和问题解决能力。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综合实践教学设计的原则与方法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综合性原则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综合实践教学设计应注重知识的综合性，打破学科界限，促进学生跨学科学习和知识整合。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实践性原则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教学设计应强调实践性，通过实践活动培养学生的实际操作能力和问题解决能力。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创新性原则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鼓励学生进行创新实践，通过自主探究和合作学习，培养学生的创新意识和创新能力。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综合实践教学的目标与原则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教学设计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实施教学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教学评价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综合实践教学设计的方法与步骤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4585" r="14585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分析学生的学习需求和实际水平，确定教学目标和内容。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根据教学目标和内容，设计实践活动、教学资源和学习环境。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按照教学设计，组织学生进行实践活动，引导学生积极参与、主动探究。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对学生的学习成果进行综合评价，包括知识掌握、技能运用、创新思维等方面。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教学效果评价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通过学生的表现、作品展示、测试等方式评价教学效果，了解学生的学习情况和进步。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教学反思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对教学过程进行反思和总结，发现问题和不足，提出改进措施和建议。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经验分享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将成功的经验和做法进行分享和交流，促进教师之间的合作和共同进步。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综合实践教学设计的评价与反思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信息化技术在综合实践教学设计中的应用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https://d.book118.com/547040063041006030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2024-09-01T19:26:35.390</cp:lastPrinted>
  <dcterms:created xsi:type="dcterms:W3CDTF">2024-09-01T11:26:35Z</dcterms:created>
  <dcterms:modified xsi:type="dcterms:W3CDTF">2024-09-01T11:26:37Z</dcterms:modified>
</cp:coreProperties>
</file>