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03808A-45A3-4A2E-862E-1F674C93C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1F603-837A-4B80-BE8B-0FBA2AD40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481741-79AD-40E6-8B37-42167AEC5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E2E69F-2A2F-4B16-97C5-A91D98B39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32C20C-C3F6-421C-9E63-F449A2845B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7BB50A-470A-4D1C-94A2-F0E651F91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3BACC4-FAA3-4914-8A97-EB0CEABE1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5AA09C-C525-44F6-8E0A-3F3C47AE3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AB105F-272E-4D49-8B1B-053670EB1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C725BD-59C5-4785-BAEB-B74E838D1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280367-D09C-4B7C-B248-EF6393451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4100604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过敏性哮喘患者的护理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过敏性哮喘概述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患者教育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过敏性哮喘概述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151" r="231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过敏性哮喘是一种常见的慢性呼吸道疾病，由过敏反应引起，导致气道炎症和痉挛。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常见的症状包括喘息、胸闷、咳嗽和呼吸困难，这些症状通常在夜间或清晨加重。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过敏性哮喘的病因通常与过敏反应有关，可能对某些物质过敏，如花粉、尘螨、动物皮毛等。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诱因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诱发过敏性哮喘的因素可能包括吸入过敏原、冷空气、呼吸道刺激物等。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813" r="198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病因与诱因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医生通常通过询问病史、体格检查和相关测试（如肺功能测试和过敏原检测）来诊断过敏性哮喘。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治疗过敏性哮喘的方法包括药物治疗、避免过敏原和环境控制等，以缓解症状并减少发作。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诊断与治疗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护理的重要性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通过有效的护理，可以减少哮喘症状的发作频率和严重程度，从而提高患者的生活质量。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减少哮喘症状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042" r="8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改善睡眠质量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增强心理状态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减轻夜间哮喘症状，有助于患者获得更好的睡眠质量，从而改善整体生活质量。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减轻焦虑和抑郁等心理压力，增强患者的心理状态，提高生活满意度。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了解和避免诱发哮喘急性发作的常见因素，如过敏原、刺激物等，有助于预防急性发作。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避免诱发因素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定期监测患者的症状和肺功能，及时发现并处理急性发作的先兆症状，以预防急性发作。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遵循医生的建议，按时服药和吸入药物，规范治疗有助于预防和控制哮喘急性发作。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规范治疗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预防急性发作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促进康复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增强免疫力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通过均衡饮食、适量运动等健康生活方式，增强患者的免疫力，促进康复。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为患者提供心理支持，帮助其树立信心、积极面对疾病，有利于康复进程。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定期复查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定期到医院复查，评估治疗效果和病情状况，根据医生建议调整治疗方案，促进康复。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https://d.book118.com/547041006045006040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2024-09-12T15:22:44.211</cp:lastPrinted>
  <dcterms:created xsi:type="dcterms:W3CDTF">2024-09-12T07:22:44Z</dcterms:created>
  <dcterms:modified xsi:type="dcterms:W3CDTF">2024-09-12T07:22:46Z</dcterms:modified>
</cp:coreProperties>
</file>