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3192D-0CF9-4369-B169-40C118A59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FD400-1BEE-49DE-9FC1-AA453B1D3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0AAF6-40C3-4319-B177-4DFA2FD22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29602-BC29-4CFB-8D9D-05EB78BAE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953B16-97D2-4D6D-8294-20C7FD01C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9D3BE4-22C7-45E7-8F0D-C363C290B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75F1B4-433D-4CBB-B84A-D7B2E27FD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04EE8-CA9E-49F1-9105-A0BEED101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F2FFA-509D-49E3-BDF6-783D16E24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EA5B4-AB14-408B-98B4-C888714CC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B9A23-742A-4608-853B-49AC99846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4106513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店保洁员管理制度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保洁员岗位职责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保洁员行为规范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保洁员培训和发展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保洁员考核和激励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保洁员是维护店铺环境整洁的重要人员，通过制定管理制度，可以规范保洁员的工作流程和标准，确保店铺环境的整洁和卫生。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一个干净整洁的店铺环境可以提高顾客的购物体验和满意度，进而提升店铺的口碑和业绩。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提高顾客满意度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确保店铺环境整洁卫生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保洁员负责日常清洁和维护工作，包括地面、墙面、门窗、设备等各个方面的清洁，是保持店铺环境整洁的重要保障。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保持店铺环境整洁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保洁员的工作不仅仅是清洁和维护，更是提升顾客体验的重要环节。一个干净整洁的店铺环境可以让顾客感受到品牌的形象和品质，增加顾客对品牌的信任和忠诚度。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提升顾客体验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保洁员的角色和重要性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保洁员岗位职责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负责日常的地面、墙面、门窗、卫生间等区域的清洁工作，保持环境整洁。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定期大扫除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清洁工具管理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根据需要，参与店铺的定期大扫除，包括深度清洁和除尘。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负责清洁工具的保管、维护和更换，确保清洁工具的正常使用。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清洁卫生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定期检查店铺内的设施，如灯具、空调、通风等，确保其正常运行。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对出现问题的设施进行及时报修，并协助维修人员完成维修工作。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设施维护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968" r="1696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对设施进行常规保养，延长其使用寿命。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设施保养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维护设施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https://d.book118.com/547041065136006053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2024-09-27T17:43:32.306</cp:lastPrinted>
  <dcterms:created xsi:type="dcterms:W3CDTF">2024-09-27T09:43:32Z</dcterms:created>
  <dcterms:modified xsi:type="dcterms:W3CDTF">2024-09-27T09:43:34Z</dcterms:modified>
</cp:coreProperties>
</file>