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9282D-72BD-418E-8017-F02F032E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C0932-7A0B-4066-AA42-6749EAB1B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529A1-D4A2-4E60-A8B8-074D89072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822EB-211E-4B0A-A26B-902B1029C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9BE11D-608E-4A25-BC29-5A153CB32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8960E-DAD7-470B-B82D-A80010894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C018A8-43D5-4026-9EAB-95CD18C82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8BEF7-B7EA-448C-9A7C-45BD98DB9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4B5C5-198F-4CE9-976A-B6C71DA37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3DC57-5FF6-4974-9C21-E5EA6FDE2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49FF9-0406-4006-9C25-1FF69A1B1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4110601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导管护理管理查房ppt课件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导管护理操作流程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导管护理的并发症及处理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导管护理的质量管理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92" r="28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导管护理是指对导管进行维护、监测和管理的医疗过程，以确保导管的安全、有效和舒适。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导管护理对于患者的治疗和康复至关重要，能够减少并发症、提高治疗效果和生活质量。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68" b="92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预防感染、减少并发症、确保导管通畅和延长使用寿命。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无菌操作、定期检查、保持清洁、及时处理异常情况。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导管护理的目标和原则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静脉导管、呼吸道导管、引流导管、尿管等。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需要长期输液、呼吸支持、引流或监测的患者，以及需要留置尿管的患者等。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导管护理的常见类型和适应症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了解患者的病情、年龄、体重、生命体征等信息，评估是否适合进行导管插入。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准备导管、导管固定装置、消毒用品、手套等所需物品。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告知患者操作目的、方法及注意事项，消除紧张情绪，取得患者的配合。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导管插入前的准备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导管插入的方法和步骤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插入导管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对导管将要插入的部位进行消毒，确保无菌操作。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按照规定的角度和深度将导管插入，确保位置正确。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选择合适的导管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根据患者的具体情况选择合适的导管型号和材质。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使用适当的润滑剂润滑导管，减轻患者不适感。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将导管固定在患者皮肤上，防止滑脱和移动。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74" r="1517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612" r="1761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导管插入后的护理措施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密切监测患者的生命体征和导管插入部位的情况，及时发现并处理异常情况。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定期对导管周围皮肤进行清洁消毒，保持局部清洁干燥。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定期检查导管固定情况，确保导管位置正确、无移位。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详细记录导管的型号、规格、使用日期、时间等信息，以便后续查阅。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根据导管的材质和使用情况，按照规定的时间间隔进行更换。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在拔除导管前，应评估患者的病情和导管的必要性，遵循无菌原则，轻柔地拔除导管，并做好拔除后的护理工作。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导管的更换和拔除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导管护理的并发症及处理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https://d.book118.com/547041106014006025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2024-08-29T11:15:03.153</cp:lastPrinted>
  <dcterms:created xsi:type="dcterms:W3CDTF">2024-08-29T03:15:03Z</dcterms:created>
  <dcterms:modified xsi:type="dcterms:W3CDTF">2024-08-29T03:15:05Z</dcterms:modified>
</cp:coreProperties>
</file>