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42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7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B33AC-3034-4DAD-A550-B54D111C4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04311-F662-4F9C-9190-8CEEFAE08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67429-D8D3-4362-A1E5-699B4814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22927-F433-4B08-9153-A954161D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DABA9-C34B-45A7-8545-39D04A4E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36423B-E739-4110-A29C-D0419E077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6CC2F9-36F0-49BD-87AF-90BDDDA0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64CE1-AAB9-4D6B-A64D-DE6CA0A6D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C340C-973D-43BC-83F4-FDCC58BDC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B56FC-B7B6-474A-B524-FD0F658E5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5CFA8-8836-466D-9D8D-42A80DDA0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415" r:id="rId2"/>
    <p:sldLayoutId id="2147507416" r:id="rId3"/>
    <p:sldLayoutId id="2147507417" r:id="rId4"/>
    <p:sldLayoutId id="2147507418" r:id="rId5"/>
    <p:sldLayoutId id="2147507419" r:id="rId6"/>
    <p:sldLayoutId id="2147507420" r:id="rId7"/>
    <p:sldLayoutId id="2147507421" r:id="rId8"/>
    <p:sldLayoutId id="2147507422" r:id="rId9"/>
    <p:sldLayoutId id="2147507423" r:id="rId10"/>
    <p:sldLayoutId id="214750742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31" Type="http://schemas.openxmlformats.org/officeDocument/2006/relationships/tags" Target="../tags/tag203.xml" /><Relationship Id="rId32" Type="http://schemas.openxmlformats.org/officeDocument/2006/relationships/tags" Target="../tags/tag204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41144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家庭用药常识及注意事项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家庭用药的基本知识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家庭常见疾病的用药注意事项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特殊人群用药注意事项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家庭用药的误区与防范措施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家庭急救常识与用药注意事项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家庭用药的基本知识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药品分类与储存</a:t>
            </a:r>
            <a:endParaRPr lang="zh-CN" altLang="en-US"/>
          </a:p>
        </p:txBody>
      </p:sp>
      <p:sp>
        <p:nvSpPr>
          <p:cNvPr id="10488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药品储存条件：避光、避热、避湿、避震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药品分类：处方药、非处方药、保健品等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药品有效期：注意药品的生产日期和保质期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药品使用说明：按照说明书的用法用量使用药品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药品的有效期与保存方法</a:t>
            </a:r>
            <a:endParaRPr lang="zh-CN" altLang="en-US"/>
          </a:p>
        </p:txBody>
      </p:sp>
      <p:sp>
        <p:nvSpPr>
          <p:cNvPr id="104895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有效期：药品包装上的有效期是指药品在规定的储存条件下，能够保持其质量和安全性的时间。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药品回收：过期药品可以送到指定的药品回收点进行回收，避免污染环境。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过期药品：过期药品可能会失去药效，甚至产生有害物质，因此应及时处理。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保存方法：药品应按照说明书的储存条件进行保存，避免高温、潮湿、阳光直射等环境。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药品的剂量与使用方法</a:t>
            </a:r>
            <a:endParaRPr lang="zh-CN" altLang="en-US"/>
          </a:p>
        </p:txBody>
      </p:sp>
      <p:sp>
        <p:nvSpPr>
          <p:cNvPr id="104903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药品的剂量：根据说明书或医嘱，按照年龄、体重等因素确定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服药方法：口服、注射、外用等，根据药品类型和病情选择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服药次数：根据病情和药品类型，按照说明书或医嘱确定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服药时间：按照说明书或医嘱，按时服药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药品保存：按照说明书或医嘱，注意药品的保存条件和有效期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2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家庭常见疾病的用药注意事项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感冒用药</a:t>
            </a:r>
            <a:endParaRPr lang="zh-CN" altLang="en-US"/>
          </a:p>
        </p:txBody>
      </p:sp>
      <p:sp>
        <p:nvSpPr>
          <p:cNvPr id="10491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感冒药种类：解热镇痛药、抗病毒药、抗过敏药等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特殊人群：孕妇、儿童、老年人等特殊人群应在医生指导下用药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注意事项：避免同时使用多种感冒药，以免产生不良反应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用药原则：对症下药，避免滥用抗生素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用药时间：饭后服用，避免空腹用药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用药剂量：按照说明书推荐剂量使用，不要随意增减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止痛药使用</a:t>
            </a:r>
            <a:endParaRPr lang="zh-CN" altLang="en-US"/>
          </a:p>
        </p:txBody>
      </p:sp>
      <p:sp>
        <p:nvSpPr>
          <p:cNvPr id="10492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止痛药的种类：非处方药、处方药、外用药等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止痛药的副作用：胃肠道反应、肝肾功能损害、心血管风险等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止痛药的使用技巧：饭后服用、避免空腹服用、注意药物有效期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止痛药的使用原则：按需使用、避免长期使用、注意药物相互作用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抗生素使用</a:t>
            </a:r>
            <a:endParaRPr lang="zh-CN" altLang="en-US"/>
          </a:p>
        </p:txBody>
      </p:sp>
      <p:sp>
        <p:nvSpPr>
          <p:cNvPr id="10493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抗生素不能随意使用，需要在医生指导下使用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抗生素不能同时使用多种，以免产生不良反应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抗生素使用后需要观察病情变化，如有需要及时调整用药方案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抗生素不能长期使用，以免产生耐药性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退烧药使用</a:t>
            </a:r>
            <a:endParaRPr lang="zh-CN" altLang="en-US"/>
          </a:p>
        </p:txBody>
      </p:sp>
      <p:sp>
        <p:nvSpPr>
          <p:cNvPr id="10494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退烧药的种类：布洛芬、对乙酰氨基酚等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退烧药的使用原则：按需使用，避免长期使用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退烧药的使用剂量：根据年龄、体重等因素确定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退烧药的使用注意事项：避免空腹使用，避免与其他药物同时使用，注意药物过敏反应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47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特殊人群用药注意事项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孕妇用药</a:t>
            </a:r>
            <a:endParaRPr lang="zh-CN" altLang="en-US"/>
          </a:p>
        </p:txBody>
      </p:sp>
      <p:sp>
        <p:nvSpPr>
          <p:cNvPr id="10495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注意药物对孕妇自身的影响，如过敏、肝肾功能等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孕妇用药需谨慎，遵循医嘱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避免使用可能对胎儿有害的药物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定期检查，及时调整用药方案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https://d.book118.com/547041144100006031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家庭用药常识及注意事项</vt:lpstr>
      <vt:lpstr>目录</vt:lpstr>
      <vt:lpstr>家庭用药的基本知识</vt:lpstr>
      <vt:lpstr>药品分类与储存</vt:lpstr>
      <vt:lpstr>药品的有效期与保存方法</vt:lpstr>
      <vt:lpstr>药品的剂量与使用方法</vt:lpstr>
      <vt:lpstr>家庭常见疾病的用药注意事项</vt:lpstr>
      <vt:lpstr>感冒用药</vt:lpstr>
      <vt:lpstr>止痛药使用</vt:lpstr>
      <vt:lpstr>抗生素使用</vt:lpstr>
      <vt:lpstr>退烧药使用</vt:lpstr>
      <vt:lpstr>特殊人群用药注意事项</vt:lpstr>
      <vt:lpstr>孕妇用药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2024-09-03T17:14:45.192</cp:lastPrinted>
  <dcterms:created xsi:type="dcterms:W3CDTF">2024-09-03T09:14:45Z</dcterms:created>
  <dcterms:modified xsi:type="dcterms:W3CDTF">2024-09-03T09:14:47Z</dcterms:modified>
</cp:coreProperties>
</file>