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37985-14F3-415A-907F-2EEB57AA6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FE5BD0-8345-4573-B36D-BA82DA09A0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765CEE-D439-4D45-93A5-206BC5C69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8F8EDE-43A7-44AE-BD17-0022C1212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AC864-CE4F-4256-B7E3-1C36C1F9D9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6DA446-C1DE-4C91-AC11-BB7851048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637A12-16C3-4AC6-BF1A-1A3841FC30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60232B-D15D-475A-A381-0B0B4E3DE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F6D71D-E94C-4155-BDA4-E9AE9FEFC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334674-1524-45F2-949B-C10846909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7213A-52A6-4250-88D7-DAF6736C28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411501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财务管理制度在节能环保产业中的应用与发展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财务管理制度概述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财务管理制度在节能环保产业中的应用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财务管理制度在节能环保产业发展中的作用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财务管理制度在节能环保产业中的挑战与对策</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财务管理制度在节能环保产业中的发展趋势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财务管理制度概述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目标</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财务管理是对企业资金运动全过程进行预测、计划、控制和监督的管理活动，目的是实现企业价值最大化。</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通过有效的财务管理，实现企业资源的合理配置，提高资金使用效率，降低成本，增加收益。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266" r="526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保障资金安全</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提高经济效益</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促进企业可持续发展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财务管理制度能够规范企业的资金运作，降低财务风险，确保资金安全。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合理的财务管理制度能够帮助企业优化资源配置，提高资金使用效率，从而提高经济效益。</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健全的财务管理制度有助于企业制定科学的发展战略，实现可持续发展。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财务管理制度的种类与特点</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将企业资金集中管理，统一调配，有利于提高资金使用效率，降低成本。</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赋予下属部门一定的财务自主权，使其能够更加灵活地应对市场变化。</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结合集中与分权两种模式，既体现统一管理又兼顾灵活自主。</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集中管理制度</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分权管理制度</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混合管理制度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财务管理制度在节能环保产业中的应用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625" r="5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节能环保产业的发展需要大量的资金投入，财务管理制度在资金筹措方面发挥着重要作用。通过制定合理的融资策略，拓展融资渠道，降低融资成本，为产业发展提供稳定的资金来源。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资金筹措</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财务管理制度对节能环保产业投资活动进行规范和指导，确保投资决策的科学性和合理性。通过评估投资项目的技术可行性、经济效益和环境影响，实现投资效益的最大化。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投资管理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资金筹措与投资管理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成本控制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财务管理制度通过制定成本控制措施，降低节能环保产业的运营成本。优化采购、生产、销售等环节的成本结构，提高资源利用效率，减少浪费和排放，提升产业的整体竞争力。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预算管理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预算管理是财务管理制度的重要组成部分，有助于实现节能环保产业的成本控制目标。通过制定预算计划，对各项成本费用进行合理分配和控制，确保产业运营的效益性。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88" r="1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成本控制与预算管理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风险识别</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风险评估</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风险应对</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财务风险管理</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根据风险识别结果，对各类财务风险进行量化和评估，确定风险等级和影响程度。</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制定针对性的风险防范和应对措施，降低财务风险对节能环保产业的不利影响。</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财务管理制度要求对节能环保产业面临的各种财务风险进行全面识别和分析，包括市场风险、技术风险、政策风险等。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财务管理制度需明确环保资金的来源，包括政府拨款、企业自筹、社会捐赠等。</a:t>
            </a:r>
          </a:p>
        </p:txBody>
      </p:sp>
      <p:pic>
        <p:nvPicPr>
          <p:cNvPr id="6" name="Picture 6"/>
          <p:cNvPicPr>
            <a:picLocks noChangeAspect="1"/>
          </p:cNvPicPr>
          <p:nvPr/>
        </p:nvPicPr>
        <p:blipFill>
          <a:blip r:embed="rId2"/>
          <a:srcRect l="9750" r="9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资金来源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制定环保资金的使用计划，确保资金用于支持节能环保产业的发展。合理分配资金投入，提高资金使用效率。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资金使用</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建立环保资金的监管机制，对资金的使用情况进行跟踪和监督，确保资金的合规使用和效益发挥。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资金监管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环保资金的管理与使用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https://d.book118.com/547041150153006043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2024-09-17T21:32:58.605</cp:lastPrinted>
  <dcterms:created xsi:type="dcterms:W3CDTF">2024-09-17T13:32:58Z</dcterms:created>
  <dcterms:modified xsi:type="dcterms:W3CDTF">2024-09-17T13:33:00Z</dcterms:modified>
</cp:coreProperties>
</file>