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C3D9EA-7C71-4098-B847-49CD6F9E9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C10E36-2608-43E3-A19A-F58982085F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A807FC-65A1-4DB4-AC6F-B914390DF1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A9CDC3-4B1C-43D5-AF30-DDB97F5A53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3F17F7-B6B1-43E3-AA96-19BC43E29F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E4379F-783B-46AD-9887-A0009405BA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1F44AD-CCA3-4648-8F1A-829FF90FC6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D29E2D-5CE1-4B96-9A94-E2A1DF7412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5D7BE9-4207-436A-BDA1-78A6A3486E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B3F00F-873A-4622-A0A2-4E54B22E3D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6139DA-F061-4C42-BDB2-37355C454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4206311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《心肾综合征诊疗的临床实践指南（2023版）》解读</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汇报人：xxx</a:t>
              </a:r>
              <a:endParaRPr lang="en-US" sz="1100"/>
            </a:p>
          </p:txBody>
        </p:sp>
        <p:sp>
          <p:nvSpPr>
            <p:cNvPr id="5" name="AutoShape 5"/>
            <p:cNvSpPr/>
            <p:nvPr/>
          </p:nvSpPr>
          <p:spPr>
            <a:xfrm>
              <a:off x="6140725" y="3540703"/>
              <a:ext cx="3311984" cy="489827"/>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2023-12-30</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指南背景与意义</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诊断方法与标准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治疗原则与策略</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患者管理与随访建议</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并发症预防与处理措施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指南背景与意义</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心肾综合征（CRS）是指心脏和肾脏其中一个器官的急性或慢性功能障碍可能导致另一个器官的急性或慢性功能障碍的综合征。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CRS在全球范围内均有较高的发病率和死亡率，且随着年龄的增长，发病率和死亡率呈上升趋势。此外，CRS患者的预后较差，生活质量严重下降，给社会和家庭带来沉重的负担。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流行病学现状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心肾综合征定义及流行病学现状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指南制定目的与重要性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本指南旨在为临床医生提供关于CRS诊疗的实用性建议，帮助医生更好地识别、诊断和治疗CRS患者，改善患者预后和生活质量。</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制定目的</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CRS是一种复杂的临床综合征，涉及多个器官和系统的相互作用。本指南的制定结合了最新的临床证据和专家意见，为临床医生提供了全面、系统的诊疗建议，有助于提高CRS的诊疗水平和患者的预后。</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重要性</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国内外指南概述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目前，国内外已有多个关于CRS的诊疗指南或建议。这些指南在内容上存在一定差异，但均强调了对CRS的早期识别、及时干预和综合治疗的重要性。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本指南的特点与优势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指南在借鉴国内外相关指南的基础上，结合我国CRS患者的实际情况和临床医生的实际需求，制定了具有针对性和实用性的诊疗建议。同时，本指南还注重了跨学科合作和多学科综合治疗的重要性，为临床医生提供了更全面的诊疗思路和方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国内外相关指南比较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诊断方法与标准</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心肾综合征的临床表现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主要包括心脏和肾脏功能不全的症状，如心悸、气促、水肿、尿量改变等。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根据心脏和肾脏的病理生理机制，将心肾综合征分为5型，包括急性心肾综合征、慢性心肾综合征、急性肾损伤合并慢性心脏病、慢性肾脏病合并急性心脏病以及继发性心肾综合征。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750" r="18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临床表现及分型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914" r="3191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包括常规血液检查、尿液检查、肾功能检查、心肌酶谱等，以评估心脏和肾脏功能。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实验室检查</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如超声心动图、心电图、X线检查、CT和MRI等，用于评估心脏结构和功能，以及肾脏形态和血流情况。</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影像学检查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实验室检查与影像学检查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诊断流程与鉴别诊断</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诊断流程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根据患者的病史、临床表现、实验室检查和影像学检查结果，综合分析判断，确定心肾综合征的诊断。</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鉴别诊断</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需要与单纯性心脏病、单纯性肾脏病以及其他系统疾病引起的心肾功能异常进行鉴别。通过详细的病史询问、体格检查和相关辅助检查，可以做出准确的鉴别诊断。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治疗原则与策略</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早期识别与干预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强调在心肾综合征早期进行识别，并及时采取干预措施，以延缓疾病进展。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综合治疗</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推荐采取综合治疗措施，包括药物治疗、非药物治疗及生活方式调整等，以全面管理心肾综合征。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个体化治疗</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根据患者具体病情和身体状况，制定个体化的治疗方案，提高治疗效果。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一般治疗原则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25" r="31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合理使用利尿剂，以减轻心脏负荷和缓解水肿症状。</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利尿剂</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推荐使用ACEI或ARB类药物，以降低血压、减少蛋白尿，并保护心肾功能。</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ACEI/ARB类药物</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根据患者情况，选择性使用β受体阻滞剂，以改善心脏功能和预后。</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β受体阻滞剂</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在特定情况下，可考虑使用醛固酮受体拮抗剂，以进一步改善心肾功能。</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醛固酮受体拮抗剂</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https://d.book118.com/547042063115006036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2024-09-11T14:32:45.437</cp:lastPrinted>
  <dcterms:created xsi:type="dcterms:W3CDTF">2024-09-11T06:32:45Z</dcterms:created>
  <dcterms:modified xsi:type="dcterms:W3CDTF">2024-09-11T06:32:47Z</dcterms:modified>
</cp:coreProperties>
</file>