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0A02AFF-4544-4F16-AC79-165CB8B5B4B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5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6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257703-7E7B-4952-B9F3-8D98177FF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4C8663-38D8-4BA6-AE5B-7254490E3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D43496-376A-404D-8218-A52FAE89E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6E6C16-EF96-471D-B64E-677AC38D8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A2A31C-75DA-4694-BF1C-07BD9A64F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208ADE-2FFB-4F6B-A10B-9679AC37B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00AE8A-9080-42BC-87C4-0CC5923F0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F2014D-64A7-4126-9E23-AC8623075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FC1038-14E6-45FF-B22F-0E6A33F09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5D958A-6DDA-43C9-BCEE-795BAD7F9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509334-E23E-4D51-8E19-D1B37BD03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BAD0062-B8B8-4015-AC1F-1B9992E5089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2E96D90-509E-420A-BA11-819A6367B79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043014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任意多边形: 形状 18"/>
          <p:cNvSpPr/>
          <p:nvPr/>
        </p:nvSpPr>
        <p:spPr>
          <a:xfrm>
            <a:off x="60739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班主任如何进行跨学科教育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任意多边形: 形状 15"/>
          <p:cNvSpPr/>
          <p:nvPr/>
        </p:nvSpPr>
        <p:spPr>
          <a:xfrm>
            <a:off x="-2549520" y="234936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任意多边形: 形状 16"/>
          <p:cNvSpPr/>
          <p:nvPr/>
        </p:nvSpPr>
        <p:spPr>
          <a:xfrm>
            <a:off x="10299600" y="-1333440"/>
            <a:ext cx="3784320" cy="3784320"/>
          </a:xfrm>
          <a:custGeom>
            <a:gdLst>
              <a:gd name="textAreaLeft" fmla="*/ 0 w 3784320"/>
              <a:gd name="textAreaRight" fmla="*/ 3784680 w 3784320"/>
              <a:gd name="textAreaTop" fmla="*/ 0 h 3784320"/>
              <a:gd name="textAreaBottom" fmla="*/ 3784680 h 37843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0E3754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8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班主任跨学科教育概述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跨学科教育的意义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班主任如何设计跨学科教育课程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跨学科教育实施中的挑战与应对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跨学科教育案例分析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班主任跨学科教育的展望与总结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班主任跨学科教育概述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什么是跨学科教育？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246960" y="1633320"/>
            <a:ext cx="5336640" cy="396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跨学科教育是指学科之间的整合与协作，打破学科壁垒，促进学生综合能力的发展。通过融合不同学科的知识和技能，学生可以更全面地认识问题，提高解决问题的能力。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7" name="平行四边形 1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8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90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为什么要进行跨学科教育？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跨学科教育有助于培养学生的创新思维和解决问题的能力。学生通过跨学科学习可以接触到不同领域的知识，拓宽视野，激发创造力，培养批判性思维，从而更好地适应未来社会的需求。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5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班主任在跨学科教育中的作用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引导学生参与跨学科教育活动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指导学生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帮助学生建立综合性的学习观念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激发兴趣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推动学科之间的融合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促进融合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班主任如何引导学生进行跨学科学习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激发学生综合思考能力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培养跨学科思维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鼓励学生尝试不同学科的知识和技能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鼓励尝试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帮助学生建立综合性学习观念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建立学习观念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为学生提供学科交叉的资源支持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提供支持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提高综合能力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学生可以综合运用各学科知识解决问题，提高综合素质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培养创新精神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学生通过跨学科学习激发创造力，培养创新思维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适应未来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学生跨学科学习有助于适应未来社会多元化的需求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跨学科教育的意义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2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拓宽知识面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学生可以接触到不同学科的知识，拓宽视野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跨学科教育的意义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5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增强学生综合素质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跨学科教育可以帮助学生全面发展，提高他们的综合素质和解决问题的能力。通过融合不同学科的知识和技能，学生可以更好地应对现实生活中的复杂挑战。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拓展学生学科认知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跨学科教育让学生更全面地了解不同学科之间的关联性，拓展视野。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认识不同学科之间的联系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通过跨学科学习，学生可以接触到更广泛的知识领域，加深对学科的理解。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拓展学科认知范围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跨学科教育培养学生综合思考和解决问题的能力，提高综合素质。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培养跨领域思维能力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学生可以通过跨学科学习，将不同学科的知识相互融合，创新思维。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促进学科之间的融合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提升学生学习动机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跨学科教育激发学生对知识探索的兴趣，增加学习动力。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激发学习兴趣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学生在跨学科学习中能够培养自主学习的能力，提高学习效果。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培养自主学习能力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跨学科教育丰富学生学习体验，激发学习动力和热情。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增强学习体验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通过跨学科学习，学生能够感受到学习的乐趣和成就感，激发学习动力。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提升学习动机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81111" lnSpcReduction="20000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促进学科之间的交流与合作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"/>
          <p:cNvSpPr/>
          <p:nvPr/>
        </p:nvSpPr>
        <p:spPr>
          <a:xfrm>
            <a:off x="246960" y="1633320"/>
            <a:ext cx="5336640" cy="396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跨学科教育不仅可以促进学科之间的交流与合作，打破学科壁垒，促进知识的融合和创新，还可以培养学生的团队合作能力和综合分析能力。通过跨学科项目合作，学生可以相互借鉴不同学科的优势，共同解决问题，培养团队合作和沟通能力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平行四边形 1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班主任如何设计跨学科教育课程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制定明确的教育目标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确定学习目标和重点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明确课程内容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明确学生应达到的水平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设定达成标准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考虑学生能力和兴趣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评估学生需求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整合不同学科内容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content"/>
          <p:cNvSpPr/>
          <p:nvPr/>
        </p:nvSpPr>
        <p:spPr>
          <a:xfrm>
            <a:off x="246960" y="1633320"/>
            <a:ext cx="5336640" cy="396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通过跨学科教育课程的设计，班主任可以将不同学科的知识进行有机整合，让学生在学习中跨越学科界限，更好地理解和应用知识，培养综合能力。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平行四边形 1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7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引入跨学科教学方法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引入不同的跨学科教学方法，如探究式学习、合作学习等，可以激发学生的学习兴趣，培养其团队意识和解决问题的能力。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培养学生的跨学科思维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跨学科项目设计和探究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跨学科探究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激发学生的创造力和想象力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创新思维培养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培养学生解决实际问题的能力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问题解决能力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跨学科课程设计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学生综合表现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7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跨学科评估方法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教师跨学科能力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实践案例分析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跨学科合作模式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学科整合成果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https://d.book118.com/547043014012006055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20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班主任如何进行跨学科教育</vt:lpstr>
      <vt:lpstr>目录</vt:lpstr>
      <vt:lpstr>第1章 班主任跨学科教育概述</vt:lpstr>
      <vt:lpstr>什么是跨学科教育？</vt:lpstr>
      <vt:lpstr> </vt:lpstr>
      <vt:lpstr>班主任在跨学科教育中的作用</vt:lpstr>
      <vt:lpstr>班主任如何引导学生进行跨学科学习</vt:lpstr>
      <vt:lpstr>跨学科教育的意义</vt:lpstr>
      <vt:lpstr>第2章 跨学科教育的意义</vt:lpstr>
      <vt:lpstr> </vt:lpstr>
      <vt:lpstr>拓展学生学科认知</vt:lpstr>
      <vt:lpstr>提升学生学习动机</vt:lpstr>
      <vt:lpstr>促进学科之间的交流与合作</vt:lpstr>
      <vt:lpstr>第3章 班主任如何设计跨学科教育课程</vt:lpstr>
      <vt:lpstr>制定明确的教育目标</vt:lpstr>
      <vt:lpstr>整合不同学科内容</vt:lpstr>
      <vt:lpstr> </vt:lpstr>
      <vt:lpstr>培养学生的跨学科思维</vt:lpstr>
      <vt:lpstr>实践案例分析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2024-09-29T15:05:11.670</cp:lastPrinted>
  <dcterms:created xsi:type="dcterms:W3CDTF">2024-09-29T07:05:11Z</dcterms:created>
  <dcterms:modified xsi:type="dcterms:W3CDTF">2024-09-29T07:05:13Z</dcterms:modified>
</cp:coreProperties>
</file>