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6E4A3C-4062-44B0-B1B5-4DC71433C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C03B2-345C-4E98-B092-8B9B950C6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C899C-1CCD-41A4-B347-824224CCD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360C93-1C76-4C46-BC45-4BA8539A4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E3963A-1A12-4E2F-AE4A-59EA69349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94DE51-A659-48A6-8896-A90729231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61E3DF-3639-409B-8935-A3D636CF7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9FB73D-CD9E-4260-82D9-DA99356CB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0AF916-105C-4AE2-B5C2-7EB412A37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CE96C-4001-4362-A259-3D2DE64DF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5DBF4-613F-49AE-92C3-B850D79B0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5212402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艾派克并购利盟国际融资方案的案例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并购背景与目的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融资方案设计与实施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并购交易过程与结果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融资方案实施效果评价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并购后整合与协同效应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经验教训与启示意义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并购背景与目的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61" r="329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4" r="3261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934" r="239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一家专注于打印耗材芯片领域的公司，通过自主创新和研发，在该领域取得了重要突破和领先地位。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艾派克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一家全球知名的打印解决方案提供商，产品涵盖打印机、耗材及软件等领域，拥有广泛的客户基础和市场份额。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利盟国际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艾派克与利盟国际简介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250" r="16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拓展产品线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并购将使艾派克获得更广泛的打印产品线，从而满足客户多样化的需求。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通过并购利盟国际，艾派克可以进一步拓展全球市场，提高品牌知名度和影响力。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实现技术互补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利盟国际在打印技术和解决方案方面拥有丰富经验，可以与艾派克的芯片技术形成互补，提升整体竞争力。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并购动机及战略目标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环保和可持续发展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全球范围内对环保和可持续发展的关注度不断提高，推动打印行业向更环保、更节能的方向发展。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智能化和个性化需求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消费者对打印产品的智能化和个性化需求不断增加，要求企业不断创新和升级产品。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打印市场变革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随着数字化和互联网的普及，打印市场正经历着深刻的变革，传统打印业务逐渐向数字化转型。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市场环境与行业趋势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融资方案设计与实施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艾派克计划通过并购利盟国际，扩大市场份额，提升技术实力。根据交易规模，艾派克需要筹集大量资金用于支付交易对价及后续整合费用。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并购交易规模与资金需求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为满足并购交易的资金需求，艾派克设定了明确的融资目标，包括融资金额、融资成本、融资期限等关键指标。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融资目标设定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融资需求分析及目标设定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融资渠道选择与结构搭建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融资渠道比较与选择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艾派克综合考虑了银行贷款、股权融资、债券发行等多种融资渠道，最终选择了以银行贷款和股权融资为主的融资方式。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融资结构设计与优化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为确保融资方案的顺利实施，艾派克设计了合理的融资结构，包括贷款期限、贷款利率、还款方式等要素的安排，以降低融资成本、优化负债结构。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投资者关系管理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艾派克重视投资者关系管理，通过定期发布财务报告、举办投资者交流会等方式，加强与投资者的沟通与联系，提升公司透明度。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沟通策略制定与实施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为确保融资方案的顺利通过，艾派克制定了详细的沟通策略，包括与投资者的沟通内容、沟通方式、沟通时间等，以提高投资者对并购交易及融资方案的理解和认可。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65" r="1396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投资者关系管理与沟通策略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并购交易过程与结果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初步接触与意向表达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艾派克与利盟国际进行初步接触，表达并购意向，并开始尽职调查。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交易谈判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双方就并购价格、交易结构、融资方案等核心条款进行谈判，并达成初步协议。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协议签署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经过多轮谈判和协商，艾派克与利盟国际签署并购协议，明确双方的权利和义务。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交易谈判及协议达成情况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艾派克向相关监管机构提交并购申请，经过审查，获得监管机构的批准。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监管审批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艾派克和利盟国际分别召开股东大会，审议并通过了并购协议及相关交易安排。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股东大会通过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监管审批及股东大会通过情况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https://d.book118.com/547052124026006042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2024-09-15T08:30:09.992</cp:lastPrinted>
  <dcterms:created xsi:type="dcterms:W3CDTF">2024-09-15T00:30:10Z</dcterms:created>
  <dcterms:modified xsi:type="dcterms:W3CDTF">2024-09-15T00:30:12Z</dcterms:modified>
</cp:coreProperties>
</file>