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98DD5BF-EF07-456F-A0DC-EF9324FABB9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31C22-127A-4378-8F69-14107B053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7FB9C-9A27-48D4-A288-61A70277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2B5D8-AB1C-445D-BE59-8BA51BAE3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4BD69-FBE6-4A7C-8286-3DF3B7C11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9544D-6394-4787-9613-A7D76C6E6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15E71E-4993-4579-8377-00611BD3A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0B8D19-3D40-47FD-A58E-D1EB68254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98FF1-3202-4E7A-8C4A-CEA668A4A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A0B87-E1AB-4B8E-AADB-E6A435FD6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41D3F-DD7B-4FAD-AA2A-3140610B7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B96FA-A53C-438F-B220-D59A734F2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66A32B8-3469-48DB-86B4-7B6C85A2736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CE6DDBF-CE90-4C18-95CD-71A22115763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5300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企业风险管理的建立与完善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企业风险管理的监督与评估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风险管理是组织为了实现其目标而采取的有系统、有计划、有组织地对未来可能发生的事件进行识别、评估、处理和监控的过程。通过有效的风险管理，组织可以更好地适应外部环境的变化，确保持续经营并实现长期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有效的风险管理可以帮助组织降低经营风险，提高经营的成功率。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降低经营风险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风险管理可以帮助组织保障商业连续性，避免突发事件对经营造成严重影响。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保障商业连续性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通过风险管理，组织可以增强应对外部变化的能力，应对不确定性和挑战。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增强应对能力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企业风险管理应当基于整体风险评估，综合考虑各方面的风险因素。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整体风险评估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风险管理的第一步是对潜在风险进行识别，及时发现问题并加以解决。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风险识别为基础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通过风险评估，确定风险的概率和影响程度，为风险处理提供依据。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风险评估为依据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防范风险发生比应对风险后果更为重要，预防胜于治疗。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风险防范为核心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企业风险管理的框架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企业风险管理框架包括风险管理政策、组织结构、风险评估方法、风险管理措施、风险监控与溯源等要素。建立和完善这些框架对于组织有效管理风险、确保经营稳健至关重要。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企业风险管理的核心目标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帮助组织达成战略目标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提高组织业绩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增强市场竞争力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企业风险管理的具体目标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减少潜在损失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降低经营风险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遵守法规要求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保障合规性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基于全面风险评估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企业风险管理的实施路径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明确管理方向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确定风险管理目标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构建组织架构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建立风险管理体系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企业风险管理的衡量指标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企业风险管理的衡量指标包括风险暴露度、风险影响程度、风险概率等，这些指标帮助评估风险管理的有效性，提高组织的风险识别和控制能力。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风险管理的目标是帮助组织达成其战略目标，降低经营风险、提高决策质量、保障合规性、提升品牌价值等是其具体目标。要建立完善的风险管理体系，包括风险评估、风险应对策略制定、风险监控与反馈机制建立等步骤，同时要关注衡量指标的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企业风险管理的常用方法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企业风险管理的常用方法包括风险识别技术、风险评估工具、风险控制技术、风险监控手段等。这些方法帮助企业识别和应对各种潜在风险，从而提高管理效率和降低风险带来的损失。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企业风险管理的具体步骤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明确管理目标及风险阈值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确定风险管理目标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全面了解潜在风险因素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对风险概率和影响进行评估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制定应对计划和策略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选择风险应对策略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通过实际案例分析，可以了解不同企业在风险管理方面的做法和效果。这些案例能够帮助其他企业借鉴经验和教训，提升自身的风险管理能力，降低业务风险带来的损失。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企业风险管理的创新技术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运用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技术识别和预测风险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确保数据安全和可追溯性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区块链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利用大数据分析挖掘潜在风险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要应对不断变化的市场风险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快速变化的市场环境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需要适应新技术带来的风险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技术革新带来的新风险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需要处理跨国风险管理问题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全球化经营的复杂性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管理好内部人为风险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人为因素影响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https://d.book118.com/547053000012006055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企业风险管理的建立与完善</vt:lpstr>
      <vt:lpstr>目录</vt:lpstr>
      <vt:lpstr>第一章 企业风险管理概述</vt:lpstr>
      <vt:lpstr>企业风险管理的定义</vt:lpstr>
      <vt:lpstr>企业风险管理的重要性</vt:lpstr>
      <vt:lpstr>企业风险管理的原则</vt:lpstr>
      <vt:lpstr> </vt:lpstr>
      <vt:lpstr>第2章 企业风险管理的目标</vt:lpstr>
      <vt:lpstr>企业风险管理的核心目标</vt:lpstr>
      <vt:lpstr>企业风险管理的具体目标</vt:lpstr>
      <vt:lpstr>企业风险管理的实施路径</vt:lpstr>
      <vt:lpstr> </vt:lpstr>
      <vt:lpstr>总结</vt:lpstr>
      <vt:lpstr>第3章 企业风险管理的方法</vt:lpstr>
      <vt:lpstr> </vt:lpstr>
      <vt:lpstr>企业风险管理的具体步骤</vt:lpstr>
      <vt:lpstr>企业风险管理的案例分析</vt:lpstr>
      <vt:lpstr>企业风险管理的创新技术</vt:lpstr>
      <vt:lpstr>企业风险管理的挑战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2024-09-29T15:10:02.266</cp:lastPrinted>
  <dcterms:created xsi:type="dcterms:W3CDTF">2024-09-29T07:10:02Z</dcterms:created>
  <dcterms:modified xsi:type="dcterms:W3CDTF">2024-09-29T07:10:04Z</dcterms:modified>
</cp:coreProperties>
</file>