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01CC5-30FA-4825-802C-0E8D21ECD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9B65D-9F09-4E31-A2B4-282C7F3E7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12FD4-1B09-41CF-B15B-9E6BE1F34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288F7-1037-442B-957F-382CD3E19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4E9C39-3535-4C61-BB19-E7A9B9565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671530-A65D-431D-8B8E-271929C94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1AD594-0175-4497-9A3F-87A6CC39D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74A80-6868-4CB6-8CE3-038F74630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E1FF3-297D-4A07-92BB-11B745FDA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07C0D-6072-4DB7-985F-560DD37ED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4B996-A60D-46BA-9055-9C838C682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5312010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学习总结学习策略与计划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学习策略与计划的关系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实施学习策略与计划的挑战与解决方案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培养自主学习能力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学习策略与计划的制定需要学生主动思考、规划和管理自己的学习过程，有助于培养学生的自主学习能力。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提升学习效果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通过制定合理的学习策略与计划，可以帮助学生更好地安排学习时间，提高学习效率，从而取得更好的学习成绩。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适应未来社会发展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随着社会的快速发展和知识的不断更新，学生需要具备终身学习的能力。通过学习策略与计划的培养，学生可以更好地适应未来社会的发展需求。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合理的学习策略和计划可以帮助学生优化学习流程，减少无效学习时间，从而提高学习效率。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明确的学习目标和计划可以让学生更有动力去学习，激发学生的学习热情。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增强学习动力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通过学习策略与计划的制定和执行，学生可以逐渐养成良好的学习习惯，为未来的学习和发展奠定基础。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培养良好学习习惯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学习策略与计划不仅关注学生的知识掌握，还注重学生的能力、素质等方面的培养，有助于学生的全面发展。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学习策略与计划的重要性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通过重复、抄写、做记录等方式来加深记忆。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复述策略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精细加工策略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417" r="21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通过想象、口述、总结等方式将新信息与已有知识联系起来，以促进理解和记忆。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通过归类、列提纲、画思维导图等方式将知识系统化、结构化，以便于记忆和提取。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根据学习目标和任务，制定合理的学习计划和时间表。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计划策略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在学习过程中，时刻关注自己的理解程度和进度，及时调整学习策略。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监控策略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根据监控结果，及时调整学习计划和方法，以确保学习目标的达成。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调节策略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元认知策略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合理安排学习时间，避免拖延和浪费时间。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选择安静、舒适、有良好学习氛围的学习环境。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保持积极的学习态度，遇到困难时坚持不懈，不轻言放弃。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遇到学习困难时，积极向老师、同学或其他人寻求帮助和支持。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时间管理策略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环境管理策略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努力管理策略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寻求支持策略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学习计划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明确长期学习目标和愿景，如提升专业技能、深入研究某个领域等。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设立学习目标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根据目标，制定长期学习路径，包括需要掌握的知识点和技能。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规划学习路径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通过奖励机制、定期回顾等方式，保持对长期学习计划的热情和动力。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持续自我激励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873" b="188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分解目标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将长期目标分解为中期可实现的阶段性目标，如完成某个课程、通过某项考试等。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制定学习计划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根据阶段性目标，制定详细的学习计划，包括学习时间、内容、方法等。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监控与调整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定期检查学习进度，根据实际情况调整学习计划，确保按计划推进。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https://d.book118.com/547053120104006051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2024-09-24T15:28:19.209</cp:lastPrinted>
  <dcterms:created xsi:type="dcterms:W3CDTF">2024-09-24T07:28:19Z</dcterms:created>
  <dcterms:modified xsi:type="dcterms:W3CDTF">2024-09-24T07:28:21Z</dcterms:modified>
</cp:coreProperties>
</file>