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5F6F8-6576-46AB-ABEC-ADADA1E35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194F8-3B48-4A1F-BD84-A0CB2BEE9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B187B-9F3C-495A-AC1A-994983017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AAF45-7637-4D0C-982F-38BBB00A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90407-C1CD-4E60-AA86-4AC5C983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14FA5-7C44-4D23-A451-52D5C8534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69D1D-D418-4928-8CF4-D31F81972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B072A-9E77-4AD9-93A8-F7CE4346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93C33-633E-46D1-AEB6-653ECB51F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C49F6-5976-430A-A3B3-50C66BAB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9A3B2-4494-4579-B45D-9C1C198E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54114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励志的课前三分钟演讲稿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84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坚定信念，追求卓越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珍惜时间，勤奋学习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保持热情，积极向上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团结协作，共同进步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勇于担当，敢于挑战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感恩心态，回馈社会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坚定信念，追求卓越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在人生的旅途中，信念如同灯塔一般，为我们指明方向，照亮前行的道路。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信念是人生的灯塔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坚定的信念能够激发我们的潜能，让我们在困难面前不屈不挠，勇往直前。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信念激发潜能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一个人的信念往往决定着他的性格和命运。拥有坚定信念的人，更容易在逆境中崛起，成就辉煌。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信念塑造性格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信念是成功的基石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追求卓越，不断超越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卓越是一种态度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追求卓越意味着不断挑战自我，力求在每一个细节上都达到最佳状态。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勇于尝试新事物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要想追求卓越，就不能固步自封。我们要勇于尝试新事物，拓展自己的视野和能力。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持续学习与进步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卓越不是终点，而是一个永无止境的追求。我们要保持学习的热情，不断提升自己，实现更高的目标。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389" b="1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困难是成长的催化剂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人生中的困难与挫折，其实是成长的催化剂。它们能够帮助我们锻炼意志，增强解决问题的能力。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面对困难时，我们要保持积极的心态，相信自己有能力战胜一切挑战。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寻求帮助与支持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当遇到困难时，不要孤军奋战。我们可以向他人寻求帮助与支持，共同度过难关。同时，也要学会在困境中汲取力量，不断激励自己前行。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面对困难，坚持不懈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珍惜时间，勤奋学习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时间的价值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时间是我们最宝贵的财富，它对于每个人都是公平的，每天都只有24小时。如何合理利用时间，决定了我们的生活和成就。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时间的流逝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时间总是在不知不觉中流逝，如果我们不珍惜它，就会错过许多学习和成长的机会。因此，我们应该时刻提醒自己珍惜时间，抓住每一个学习的瞬间。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65" r="217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时间是宝贵的财富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学习是我们获取知识、提升能力的重要途径。只有通过不断地学习，我们才能跟上时代的步伐，实现自己的价值。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勤奋是成功的基石。只有付出足够的努力和时间，我们才能在学业上取得优异的成绩。同时，勤奋也能培养我们的毅力和自律精神，让我们更加自信地面对未来的挑战。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勤奋的态度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勤奋学习，成就未来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为了更好地利用时间，我们应该制定详细的学习计划，合理安排每天的学习任务和时间。这样可以帮助我们更有条理地进行学习，避免浪费时间和精力。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除了制定计划外，我们还应该注重提高学习效率。这包括保持专注、避免分心、采用高效的学习方法和工具等。通过提高效率，我们可以在有限的时间内取得更好的学习效果。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合理安排时间，提高效率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保持热情，积极向上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热情可以带来积极的行动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有热情的人会更加主动地去做事情，不怕困难和挑战，从而更容易取得成功。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热情能够感染他人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我们的热情可以传递给他人，激发他们的积极性和动力，从而形成良好的团队氛围。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热情能够激发我们的潜能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当我们对某件事情充满热情时，我们会更加专注和投入，从而能够更好地发掘自己的潜力。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热情是前进的动力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积极乐观的心态有助于我们更好地面对挑战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当我们遇到困难时，积极乐观的心态可以帮助我们保持冷静和乐观，从而更好地应对挑战。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1167" b="21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笑对人生可以让我们更加快乐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生活中难免会遇到一些不如意的事情，如果我们能够以乐观的态度去面对，就能够减少烦恼，增加快乐。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积极乐观的心态可以提高我们的免疫力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研究表明，积极乐观的心态可以增强我们的免疫力，让我们更加健康。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积极乐观，笑对人生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https://d.book118.com/547054114161006043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2024-09-17T23:35:17.664</cp:lastPrinted>
  <dcterms:created xsi:type="dcterms:W3CDTF">2024-09-17T15:35:17Z</dcterms:created>
  <dcterms:modified xsi:type="dcterms:W3CDTF">2024-09-17T15:35:19Z</dcterms:modified>
</cp:coreProperties>
</file>