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7C703-28F8-4CAF-B064-822B4312A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970E3-5967-4969-BC9F-FC7D5D344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69A72-DAE3-452B-8FA9-D485D18C1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3900E-180F-4E85-99A8-A96E5BA2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863CD-8410-4D63-9581-76DAD4C43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05947-44FB-47DA-8C44-AEA74FB68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10CD2-A1D6-444E-90AB-8F5AE7C61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B5888-6527-40B4-B85F-B5CD1163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40DCB-3673-4CE7-B8FB-CEFFCDE6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A0CDC-9BAF-4501-8ED7-6B509B979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BF83E-7F73-48B4-BE77-326C949E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5412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传播心理健康知识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心理健康问题的预防与治疗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心理健康的自我管理与维护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传播心理健康知识的途径与方法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心理健康不仅指没有心理疾病，更强调个体心理的平衡、和谐与幸福感。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心理健康是指个体在心理、情感和行为方面的良好状态，包括情绪稳定、积极乐观、自我认知清晰、人际关系和谐等方面。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心理健康有助于建立良好的人际关系，增强社会适应能力，减少冲突和压力。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心理健康对于预防心理疾病和维护整体健康具有重要意义，心理状态与生理健康密切相关。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78" r="2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71" r="136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心理健康对个体成长和发展至关重要，良好的心理状态有助于提高个体适应能力、创造力和幸福感。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61" r="37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29" b="14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心理健康是生活质量的重要组成部分，良好的心理状态能够提高个体的生活满意度和幸福感。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心理健康有助于个体更好地应对生活中的挑战和压力，增强自我调节能力。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心理健康与人际关系、事业发展、家庭生活等方面密切相关，良好的心理状态有助于建立和谐的人际关系和取得事业成功。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5" r="304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99" r="278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焦虑症患者常常对未来过度担忧，感到无法控制自己的情绪，可能出现身体症状如头痛、胃痛、胸闷等。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抑郁症是一种情绪障碍，表现为持续的情绪低落、失去兴趣和活力。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抑郁症患者常常感到绝望、无助、自责，可能出现睡眠障碍、食欲改变、注意力不集中等症状。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强迫症是一种以强迫思维和行为为特征的心理障碍。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强迫症患者反复出现强迫性思维和行为，无法控制自己的想法和行为，常常感到焦虑和痛苦。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708" b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精神分裂症是一种严重的精神障碍，表现为幻觉、妄想、思维障碍等。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精神分裂症患者常常出现幻听、幻视，妄想被害、关系妄想等，思维混乱，难以正常交流。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250" r="22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睡眠障碍表现为失眠、过度睡眠、睡眠呼吸暂停、不安腿综合症等，可能影响患者的身心健康和生活质量。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心理健康问题的预防与治疗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了解自己的情绪和需求，学会调节情绪，保持积极心态。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建立自我认知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通过心理训练和自我调节，提高应对压力和挫折的能力。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与家人、朋友和同事保持良好关系，分享情感和压力，获得支持和理解。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建立社会支持网络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通过自我评估或专业评估，及时发现潜在的心理健康问题。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定期进行心理健康检查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8430" b="84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2645" r="226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通过与专业心理咨询师交流，探索内心世界，解决心理问题。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采用认知行为疗法、家庭治疗等手段，改善不良思维和行为模式。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在必要情况下，医生会开具药物治疗，如抗抑郁药、抗焦虑药等。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改变不良生活习惯，如规律作息、健康饮食、适量运动等，有助于缓解心理压力。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https://d.book118.com/547054122032006044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2024-09-18T10:33:23.290</cp:lastPrinted>
  <dcterms:created xsi:type="dcterms:W3CDTF">2024-09-18T02:33:23Z</dcterms:created>
  <dcterms:modified xsi:type="dcterms:W3CDTF">2024-09-18T02:33:25Z</dcterms:modified>
</cp:coreProperties>
</file>