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FCA1A-FCFE-4174-8AB3-9CB81842C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98EE0-1298-48E0-90BD-3FABC14B8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A537E-B442-455D-99A2-7382D8EDD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2DF97-AE99-403B-BDF6-28B90B410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5213A3-E101-462A-BC40-6DDAEBDD3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7FDC4-24A5-4EFA-AC4E-7E794C3A1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A83FC-1B50-476B-AAB9-41AEF85EC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03FD2-B22D-4F65-AF1D-5B538D999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525F5-9CFA-4EEA-AB95-63D53E207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C18A8-2EC2-4EFC-91AA-6790827B3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C8E1F-E66D-478D-AD3A-71B1581EC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55006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社区政务公开工作计划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组织架构与职责分工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政务公开内容梳理与分类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信息发布渠道拓展与优化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监督检查与评估反馈机制建立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培训宣传与能力提升计划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当前社区政务公开的内容相对单一，主要集中在政策宣传、社区活动等方面，对于居民关注的热点问题、社区治理等方面的信息公开不足。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公开内容不足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目前社区政务公开主要通过传统的公告栏、宣传册等方式进行，缺乏互动性，居民获取信息的便捷性和时效性有待提高。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公开渠道不畅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由于公开内容和渠道的限制，居民对社区政务公开的关注度不高，参与社区治理的意愿不强。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居民参与度低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社区政务公开现状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国家政策导向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国家出台了一系列政策法规，要求各级政府加强政务公开工作，保障公众的知情权、参与权和监督权。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地方政府要求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地方政府积极响应国家政策，制定具体实施办法和细则，推动政务公开工作向纵深发展。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社区治理需求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社区作为基层治理的重要单元，需要加强政务公开工作，提高居民参与度和满意度，促进社区和谐稳定发展。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政策法规及要求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583" r="11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制定详细的政务公开目录清单，涵盖政策宣传、社区治理、公共服务等方面，确保应公开尽公开。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完善公开内容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充分利用互联网、移动终端等新媒体平台，构建线上线下相结合的政务公开体系，提高信息传播的覆盖面和时效性。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拓展公开渠道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通过加强政策解读、开展互动交流等方式，引导居民积极参与社区治理，形成共建共治共享的良好局面。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提升居民参与度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组织架构与职责分工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领导小组设置及职责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领导小组组成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由社区主要负责人担任组长，相关部门负责人任副组长，成员包括各业务科室负责人等。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领导小组职责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负责全面领导社区政务公开工作，制定政务公开工作计划和方案，监督、检查政务公开工作实施情况，协调解决政务公开工作中的重大问题。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由社区办公室牵头，各业务科室配合，抽调精干人员组成工作小组。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工作小组组成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负责具体落实领导小组制定的政务公开工作计划和方案，组织编制政务公开目录和指南，维护更新政务公开信息，处理依申请公开事项，开展政务公开宣传培训等。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工作小组任务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工作小组组成及任务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加强督促检查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领导小组要加强对各相关部门政务公开工作的督促检查，确保各项工作任务落到实处。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建立联络员制度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各相关部门要明确一名政务公开工作联络员，负责本部门政务公开工作的日常联系和协调。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定期召开会议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领导小组定期召开会议，听取工作小组和各相关部门政务公开工作汇报，研究解决工作中遇到的问题。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相关部门协作机制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政务公开内容梳理与分类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公开国家、省、市、区相关法律法规、政策文件及解读，包括社区治理、社区服务、社区建设等方面的政策规定。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政策执行情况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公开政策法规在社区的执行情况，包括政策落实、监督检查、评估报告等，反映政策执行效果。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政策法规类信息公开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行政决策类信息公开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公开社区重要行政决策事项，包括决策依据、决策过程、决策结果等，保障居民知情权。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决策事项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公开决策执行情况和监督检查结果，包括执行进度、执行效果、存在问题及改进措施等，接受居民监督。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决策执行与监督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服务办理情况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公开公共服务事项办理情况，包括办理进度、办理结果、投诉处理情况等，提高服务透明度和效率。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服务评价与改进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公开公共服务评价情况和改进措施，包括居民满意度调查结果、服务质量提升计划等，促进服务不断优化。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服务事项清单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公开社区公共服务事项清单，包括服务项目、服务标准、服务流程等，方便居民了解和使用服务。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公共服务类信息公开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信息发布渠道拓展与优化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https://d.book118.com/547055006030006041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2024-09-13T20:55:52.403</cp:lastPrinted>
  <dcterms:created xsi:type="dcterms:W3CDTF">2024-09-13T12:55:52Z</dcterms:created>
  <dcterms:modified xsi:type="dcterms:W3CDTF">2024-09-13T12:55:54Z</dcterms:modified>
</cp:coreProperties>
</file>