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46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4.xml" /><Relationship Id="rId3" Type="http://schemas.openxmlformats.org/officeDocument/2006/relationships/image" Target="../media/image3.png" /><Relationship Id="rId4" Type="http://schemas.openxmlformats.org/officeDocument/2006/relationships/tags" Target="../tags/tag5.xml" /><Relationship Id="rId5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.xml" /><Relationship Id="rId3" Type="http://schemas.openxmlformats.org/officeDocument/2006/relationships/image" Target="../media/image2.png" /><Relationship Id="rId4" Type="http://schemas.openxmlformats.org/officeDocument/2006/relationships/tags" Target="../tags/tag7.xml" /><Relationship Id="rId5" Type="http://schemas.openxmlformats.org/officeDocument/2006/relationships/image" Target="../media/image3.png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ags" Target="../tags/tag10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image" Target="../media/image3.png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image" Target="../media/image3.png" /><Relationship Id="rId4" Type="http://schemas.openxmlformats.org/officeDocument/2006/relationships/tags" Target="../tags/tag14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5.xml" /><Relationship Id="rId3" Type="http://schemas.openxmlformats.org/officeDocument/2006/relationships/image" Target="../media/image2.png" /><Relationship Id="rId4" Type="http://schemas.openxmlformats.org/officeDocument/2006/relationships/tags" Target="../tags/tag16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7.xml" /><Relationship Id="rId3" Type="http://schemas.openxmlformats.org/officeDocument/2006/relationships/image" Target="../media/image3.png" /><Relationship Id="rId4" Type="http://schemas.openxmlformats.org/officeDocument/2006/relationships/tags" Target="../tags/tag18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21.xml" /><Relationship Id="rId3" Type="http://schemas.openxmlformats.org/officeDocument/2006/relationships/image" Target="../media/image3.png" /><Relationship Id="rId4" Type="http://schemas.openxmlformats.org/officeDocument/2006/relationships/tags" Target="../tags/tag22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26.xml" /><Relationship Id="rId3" Type="http://schemas.openxmlformats.org/officeDocument/2006/relationships/image" Target="../media/image3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10" Type="http://schemas.openxmlformats.org/officeDocument/2006/relationships/tags" Target="../tags/tag39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33.xml" /><Relationship Id="rId4" Type="http://schemas.openxmlformats.org/officeDocument/2006/relationships/image" Target="../media/image3.png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41.xml" /><Relationship Id="rId4" Type="http://schemas.openxmlformats.org/officeDocument/2006/relationships/image" Target="../media/image3.png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50.xml" /><Relationship Id="rId4" Type="http://schemas.openxmlformats.org/officeDocument/2006/relationships/image" Target="../media/image3.png" /><Relationship Id="rId5" Type="http://schemas.openxmlformats.org/officeDocument/2006/relationships/tags" Target="../tags/tag51.xml" /><Relationship Id="rId6" Type="http://schemas.openxmlformats.org/officeDocument/2006/relationships/tags" Target="../tags/tag52.xml" /><Relationship Id="rId7" Type="http://schemas.openxmlformats.org/officeDocument/2006/relationships/tags" Target="../tags/tag53.xml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10" Type="http://schemas.openxmlformats.org/officeDocument/2006/relationships/tags" Target="../tags/tag65.xml" /><Relationship Id="rId11" Type="http://schemas.openxmlformats.org/officeDocument/2006/relationships/tags" Target="../tags/tag66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59.xml" /><Relationship Id="rId4" Type="http://schemas.openxmlformats.org/officeDocument/2006/relationships/image" Target="../media/image3.png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10" Type="http://schemas.openxmlformats.org/officeDocument/2006/relationships/tags" Target="../tags/tag74.xml" /><Relationship Id="rId11" Type="http://schemas.openxmlformats.org/officeDocument/2006/relationships/tags" Target="../tags/tag75.xml" /><Relationship Id="rId12" Type="http://schemas.openxmlformats.org/officeDocument/2006/relationships/tags" Target="../tags/tag76.xml" /><Relationship Id="rId13" Type="http://schemas.openxmlformats.org/officeDocument/2006/relationships/tags" Target="../tags/tag77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68.xml" /><Relationship Id="rId4" Type="http://schemas.openxmlformats.org/officeDocument/2006/relationships/image" Target="../media/image3.png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79.xml" /><Relationship Id="rId4" Type="http://schemas.openxmlformats.org/officeDocument/2006/relationships/image" Target="../media/image3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71279-C740-44F4-86AD-DA2EE9DF1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1D5C5A-C0C0-4823-89AE-BCFDEA672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55AC4-93A0-4636-B8BB-97A6B764B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0BDF5-4DBD-46A4-96FF-1CB821DAC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DB4185-6F76-444B-B2D7-7938EA7A7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0A5B4C-77AB-4630-9865-B9EE9F7ED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C0527C-7121-4347-90E3-07A2CE994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A9998-AFA3-4A97-B941-864DBA9D7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F8A72F-8614-4D4D-975E-02D1261E9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C45FB-49D3-426A-B7E7-3493E105B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98626-380E-4E04-915D-F0946C42B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2"/>
          <p:cNvSpPr/>
          <p:nvPr>
            <p:ph type="ctrTitle" idx="2" hasCustomPrompt="1"/>
            <p:custDataLst>
              <p:tags r:id="rId3"/>
            </p:custDataLst>
          </p:nvPr>
        </p:nvSpPr>
        <p:spPr>
          <a:xfrm>
            <a:off x="6299269" y="2095765"/>
            <a:ext cx="4825365" cy="1846659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6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汉仪乐喵体W" panose="00020600040101010101" charset="-122"/>
                <a:cs typeface="+mj-cs"/>
                <a:sym typeface="Arial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副标题 3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6299269" y="4115857"/>
            <a:ext cx="4826000" cy="370205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2200" b="0" i="0" u="none" strike="noStrike" kern="1200" cap="none" spc="2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幼圆" panose="02010509060101010101" charset="-122"/>
                <a:cs typeface="+mn-cs"/>
                <a:sym typeface="Arial" pitchFamily="34" charset="0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15153" y="1811319"/>
            <a:ext cx="2439665" cy="32353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标题 5"/>
          <p:cNvSpPr>
            <a:spLocks noGrp="1"/>
          </p:cNvSpPr>
          <p:nvPr>
            <p:ph type="ctrTitle" idx="2" hasCustomPrompt="1"/>
            <p:custDataLst>
              <p:tags r:id="rId7"/>
            </p:custDataLst>
          </p:nvPr>
        </p:nvSpPr>
        <p:spPr>
          <a:xfrm>
            <a:off x="4521871" y="3613741"/>
            <a:ext cx="6857365" cy="5829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16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乐喵体W" panose="00020600040101010101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7"/>
          <p:cNvSpPr>
            <a:spLocks noGrp="1"/>
          </p:cNvSpPr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871" y="4261441"/>
            <a:ext cx="6857365" cy="1669926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1600" b="0" i="0" u="none" strike="noStrike" kern="1200" cap="none" spc="200" normalizeH="0" baseline="0" noProof="1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4572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8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28" y="1234440"/>
            <a:ext cx="3309682" cy="4389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幼圆" panose="0201050906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3"/>
            </p:custDataLst>
          </p:nvPr>
        </p:nvSpPr>
        <p:spPr>
          <a:xfrm>
            <a:off x="6604687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2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幼圆" panose="02010509060101010101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4"/>
            </p:custDataLst>
          </p:nvPr>
        </p:nvSpPr>
        <p:spPr>
          <a:xfrm>
            <a:off x="6604053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汉仪乐喵体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0" y="3024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310" y="58355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61" y="-1080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461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22" Type="http://schemas.openxmlformats.org/officeDocument/2006/relationships/tags" Target="../tags/tag109.xml" /><Relationship Id="rId23" Type="http://schemas.openxmlformats.org/officeDocument/2006/relationships/tags" Target="../tags/tag110.xml" /><Relationship Id="rId24" Type="http://schemas.openxmlformats.org/officeDocument/2006/relationships/tags" Target="../tags/tag111.xml" /><Relationship Id="rId25" Type="http://schemas.openxmlformats.org/officeDocument/2006/relationships/tags" Target="../tags/tag112.xml" /><Relationship Id="rId26" Type="http://schemas.openxmlformats.org/officeDocument/2006/relationships/tags" Target="../tags/tag113.xml" /><Relationship Id="rId27" Type="http://schemas.openxmlformats.org/officeDocument/2006/relationships/tags" Target="../tags/tag114.xml" /><Relationship Id="rId28" Type="http://schemas.openxmlformats.org/officeDocument/2006/relationships/tags" Target="../tags/tag115.xml" /><Relationship Id="rId29" Type="http://schemas.openxmlformats.org/officeDocument/2006/relationships/tags" Target="../tags/tag116.xml" /><Relationship Id="rId3" Type="http://schemas.openxmlformats.org/officeDocument/2006/relationships/image" Target="../media/image2.png" /><Relationship Id="rId30" Type="http://schemas.openxmlformats.org/officeDocument/2006/relationships/tags" Target="../tags/tag117.xml" /><Relationship Id="rId31" Type="http://schemas.openxmlformats.org/officeDocument/2006/relationships/tags" Target="../tags/tag118.xml" /><Relationship Id="rId32" Type="http://schemas.openxmlformats.org/officeDocument/2006/relationships/tags" Target="../tags/tag119.xml" /><Relationship Id="rId33" Type="http://schemas.openxmlformats.org/officeDocument/2006/relationships/tags" Target="../tags/tag120.xml" /><Relationship Id="rId34" Type="http://schemas.openxmlformats.org/officeDocument/2006/relationships/tags" Target="../tags/tag121.xml" /><Relationship Id="rId35" Type="http://schemas.openxmlformats.org/officeDocument/2006/relationships/tags" Target="../tags/tag122.xml" /><Relationship Id="rId36" Type="http://schemas.openxmlformats.org/officeDocument/2006/relationships/tags" Target="../tags/tag123.xml" /><Relationship Id="rId37" Type="http://schemas.openxmlformats.org/officeDocument/2006/relationships/tags" Target="../tags/tag124.xml" /><Relationship Id="rId38" Type="http://schemas.openxmlformats.org/officeDocument/2006/relationships/tags" Target="../tags/tag125.xml" /><Relationship Id="rId4" Type="http://schemas.openxmlformats.org/officeDocument/2006/relationships/tags" Target="../tags/tag92.xml" /><Relationship Id="rId5" Type="http://schemas.openxmlformats.org/officeDocument/2006/relationships/image" Target="../media/image3.png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1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tags" Target="../tags/tag126.xml" /><Relationship Id="rId5" Type="http://schemas.openxmlformats.org/officeDocument/2006/relationships/image" Target="../media/image3.png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22" Type="http://schemas.openxmlformats.org/officeDocument/2006/relationships/tags" Target="../tags/tag152.xml" /><Relationship Id="rId23" Type="http://schemas.openxmlformats.org/officeDocument/2006/relationships/tags" Target="../tags/tag153.xml" /><Relationship Id="rId24" Type="http://schemas.openxmlformats.org/officeDocument/2006/relationships/tags" Target="../tags/tag154.xml" /><Relationship Id="rId25" Type="http://schemas.openxmlformats.org/officeDocument/2006/relationships/tags" Target="../tags/tag155.xml" /><Relationship Id="rId26" Type="http://schemas.openxmlformats.org/officeDocument/2006/relationships/tags" Target="../tags/tag156.xml" /><Relationship Id="rId27" Type="http://schemas.openxmlformats.org/officeDocument/2006/relationships/tags" Target="../tags/tag157.xml" /><Relationship Id="rId28" Type="http://schemas.openxmlformats.org/officeDocument/2006/relationships/tags" Target="../tags/tag158.xml" /><Relationship Id="rId29" Type="http://schemas.openxmlformats.org/officeDocument/2006/relationships/tags" Target="../tags/tag159.xml" /><Relationship Id="rId3" Type="http://schemas.openxmlformats.org/officeDocument/2006/relationships/tags" Target="../tags/tag134.xml" /><Relationship Id="rId30" Type="http://schemas.openxmlformats.org/officeDocument/2006/relationships/tags" Target="../tags/tag160.xml" /><Relationship Id="rId31" Type="http://schemas.openxmlformats.org/officeDocument/2006/relationships/tags" Target="../tags/tag161.xml" /><Relationship Id="rId32" Type="http://schemas.openxmlformats.org/officeDocument/2006/relationships/tags" Target="../tags/tag162.xml" /><Relationship Id="rId33" Type="http://schemas.openxmlformats.org/officeDocument/2006/relationships/tags" Target="../tags/tag163.xml" /><Relationship Id="rId34" Type="http://schemas.openxmlformats.org/officeDocument/2006/relationships/tags" Target="../tags/tag164.xml" /><Relationship Id="rId35" Type="http://schemas.openxmlformats.org/officeDocument/2006/relationships/tags" Target="../tags/tag165.xml" /><Relationship Id="rId36" Type="http://schemas.openxmlformats.org/officeDocument/2006/relationships/tags" Target="../tags/tag166.xml" /><Relationship Id="rId37" Type="http://schemas.openxmlformats.org/officeDocument/2006/relationships/tags" Target="../tags/tag167.xml" /><Relationship Id="rId38" Type="http://schemas.openxmlformats.org/officeDocument/2006/relationships/tags" Target="../tags/tag168.xml" /><Relationship Id="rId39" Type="http://schemas.openxmlformats.org/officeDocument/2006/relationships/tags" Target="../tags/tag169.xml" /><Relationship Id="rId4" Type="http://schemas.openxmlformats.org/officeDocument/2006/relationships/tags" Target="../tags/tag135.xml" /><Relationship Id="rId40" Type="http://schemas.openxmlformats.org/officeDocument/2006/relationships/tags" Target="../tags/tag170.xml" /><Relationship Id="rId41" Type="http://schemas.openxmlformats.org/officeDocument/2006/relationships/tags" Target="../tags/tag171.xml" /><Relationship Id="rId42" Type="http://schemas.openxmlformats.org/officeDocument/2006/relationships/tags" Target="../tags/tag172.xml" /><Relationship Id="rId43" Type="http://schemas.openxmlformats.org/officeDocument/2006/relationships/tags" Target="../tags/tag173.xml" /><Relationship Id="rId44" Type="http://schemas.openxmlformats.org/officeDocument/2006/relationships/tags" Target="../tags/tag174.xml" /><Relationship Id="rId45" Type="http://schemas.openxmlformats.org/officeDocument/2006/relationships/tags" Target="../tags/tag175.xml" /><Relationship Id="rId46" Type="http://schemas.openxmlformats.org/officeDocument/2006/relationships/tags" Target="../tags/tag176.xml" /><Relationship Id="rId47" Type="http://schemas.openxmlformats.org/officeDocument/2006/relationships/tags" Target="../tags/tag177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83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tags" Target="../tags/tag178.xml" /><Relationship Id="rId5" Type="http://schemas.openxmlformats.org/officeDocument/2006/relationships/image" Target="../media/image3.png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image" Target="../media/image10.png" /><Relationship Id="rId7" Type="http://schemas.openxmlformats.org/officeDocument/2006/relationships/tags" Target="../tags/tag188.xml" /><Relationship Id="rId8" Type="http://schemas.openxmlformats.org/officeDocument/2006/relationships/image" Target="../media/image11.png" /><Relationship Id="rId9" Type="http://schemas.openxmlformats.org/officeDocument/2006/relationships/tags" Target="../tags/tag18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png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image" Target="../media/image10.png" /><Relationship Id="rId7" Type="http://schemas.openxmlformats.org/officeDocument/2006/relationships/tags" Target="../tags/tag195.xml" /><Relationship Id="rId8" Type="http://schemas.openxmlformats.org/officeDocument/2006/relationships/image" Target="../media/image11.png" /><Relationship Id="rId9" Type="http://schemas.openxmlformats.org/officeDocument/2006/relationships/tags" Target="../tags/tag19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5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tags" Target="../tags/tag200.xml" /><Relationship Id="rId5" Type="http://schemas.openxmlformats.org/officeDocument/2006/relationships/image" Target="../media/image3.png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png" /><Relationship Id="rId4" Type="http://schemas.openxmlformats.org/officeDocument/2006/relationships/tags" Target="../tags/tag208.xml" /><Relationship Id="rId5" Type="http://schemas.openxmlformats.org/officeDocument/2006/relationships/image" Target="../media/image3.png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png" /><Relationship Id="rId4" Type="http://schemas.openxmlformats.org/officeDocument/2006/relationships/tags" Target="../tags/tag213.xml" /><Relationship Id="rId5" Type="http://schemas.openxmlformats.org/officeDocument/2006/relationships/image" Target="../media/image3.png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.png" /><Relationship Id="rId4" Type="http://schemas.openxmlformats.org/officeDocument/2006/relationships/tags" Target="../tags/tag218.xml" /><Relationship Id="rId5" Type="http://schemas.openxmlformats.org/officeDocument/2006/relationships/image" Target="../media/image3.png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.png" /><Relationship Id="rId4" Type="http://schemas.openxmlformats.org/officeDocument/2006/relationships/tags" Target="../tags/tag223.xml" /><Relationship Id="rId5" Type="http://schemas.openxmlformats.org/officeDocument/2006/relationships/image" Target="../media/image3.png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.png" /><Relationship Id="rId4" Type="http://schemas.openxmlformats.org/officeDocument/2006/relationships/tags" Target="../tags/tag228.xml" /><Relationship Id="rId5" Type="http://schemas.openxmlformats.org/officeDocument/2006/relationships/image" Target="../media/image3.png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.png" /><Relationship Id="rId4" Type="http://schemas.openxmlformats.org/officeDocument/2006/relationships/tags" Target="../tags/tag233.xml" /><Relationship Id="rId5" Type="http://schemas.openxmlformats.org/officeDocument/2006/relationships/image" Target="../media/image3.png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image" Target="../media/image1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244.xml" /><Relationship Id="rId14" Type="http://schemas.openxmlformats.org/officeDocument/2006/relationships/tags" Target="../tags/tag245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.png" /><Relationship Id="rId4" Type="http://schemas.openxmlformats.org/officeDocument/2006/relationships/tags" Target="../tags/tag238.xml" /><Relationship Id="rId5" Type="http://schemas.openxmlformats.org/officeDocument/2006/relationships/image" Target="../media/image3.png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5520000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 flipH="1">
            <a:off x="6299269" y="4757465"/>
            <a:ext cx="4825366" cy="0"/>
          </a:xfrm>
          <a:prstGeom prst="line">
            <a:avLst/>
          </a:prstGeom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5"/>
          <p:cNvSpPr/>
          <p:nvPr>
            <p:ph type="ctrTitle" idx="2"/>
            <p:custDataLst>
              <p:tags r:id="rId4"/>
            </p:custDataLst>
          </p:nvPr>
        </p:nvSpPr>
        <p:spPr>
          <a:xfrm>
            <a:off x="841375" y="1285875"/>
            <a:ext cx="11190605" cy="106426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rgbClr val="FFFF00"/>
                </a:solidFill>
                <a:latin typeface="仿宋" panose="02010609060101010101" charset="-122"/>
                <a:ea typeface="微软雅黑"/>
                <a:cs typeface="+mj-ea"/>
              </a:rPr>
              <a:t>语文阅读得高分策略与技巧初中卷</a:t>
            </a:r>
            <a:endParaRPr lang="zh-CN" altLang="en-US" sz="4800">
              <a:solidFill>
                <a:srgbClr val="FFFF00"/>
              </a:solidFill>
              <a:latin typeface="仿宋" panose="02010609060101010101" charset="-122"/>
              <a:ea typeface="微软雅黑"/>
              <a:cs typeface="+mj-ea"/>
            </a:endParaRPr>
          </a:p>
        </p:txBody>
      </p:sp>
      <p:sp>
        <p:nvSpPr>
          <p:cNvPr id="7" name="副标题 6"/>
          <p:cNvSpPr/>
          <p:nvPr>
            <p:ph type="subTitle" idx="3"/>
          </p:nvPr>
        </p:nvSpPr>
        <p:spPr>
          <a:xfrm>
            <a:off x="2437130" y="3092450"/>
            <a:ext cx="7999095" cy="370205"/>
          </a:xfrm>
        </p:spPr>
        <p:txBody>
          <a:bodyPr>
            <a:noAutofit/>
          </a:bodyPr>
          <a:lstStyle/>
          <a:p>
            <a:pPr algn="ctr"/>
            <a:r>
              <a:rPr lang="zh-CN" altLang="en-US" sz="2400">
                <a:solidFill>
                  <a:srgbClr val="FFFF00"/>
                </a:solidFill>
                <a:latin typeface="仿宋" panose="02010609060101010101" charset="-122"/>
                <a:ea typeface="微软雅黑"/>
              </a:rPr>
              <a:t>读书笔记</a:t>
            </a:r>
            <a:endParaRPr lang="zh-CN" altLang="en-US" sz="2400">
              <a:solidFill>
                <a:srgbClr val="FFFF00"/>
              </a:solidFill>
              <a:latin typeface="仿宋" panose="02010609060101010101" charset="-122"/>
              <a:ea typeface="微软雅黑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8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10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11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3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椭圆 1"/>
          <p:cNvSpPr/>
          <p:nvPr>
            <p:custDataLst>
              <p:tags r:id="rId14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5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6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7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8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9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20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21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22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23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4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5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6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7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8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椭圆 83"/>
          <p:cNvSpPr/>
          <p:nvPr>
            <p:custDataLst>
              <p:tags r:id="rId29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椭圆 84"/>
          <p:cNvSpPr/>
          <p:nvPr>
            <p:custDataLst>
              <p:tags r:id="rId30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31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32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33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4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5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6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7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EC5F74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rgbClr val="EC5F74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"/>
          <p:cNvSpPr/>
          <p:nvPr>
            <p:custDataLst>
              <p:tags r:id="rId3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2"/>
          <p:cNvSpPr/>
          <p:nvPr>
            <p:custDataLst>
              <p:tags r:id="rId4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359E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3"/>
          <p:cNvSpPr/>
          <p:nvPr>
            <p:custDataLst>
              <p:tags r:id="rId5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25C4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4"/>
          <p:cNvSpPr/>
          <p:nvPr>
            <p:custDataLst>
              <p:tags r:id="rId6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359EFF">
              <a:lumMod val="75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5"/>
          <p:cNvSpPr txBox="1"/>
          <p:nvPr>
            <p:custDataLst>
              <p:tags r:id="rId7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策略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" name="Freeform 6"/>
          <p:cNvSpPr/>
          <p:nvPr>
            <p:custDataLst>
              <p:tags r:id="rId8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359E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2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3" name="TextBox 8"/>
          <p:cNvSpPr txBox="1"/>
          <p:nvPr>
            <p:custDataLst>
              <p:tags r:id="rId11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阅读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5" name="Picture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7" name="TextBox 11"/>
          <p:cNvSpPr txBox="1"/>
          <p:nvPr>
            <p:custDataLst>
              <p:tags r:id="rId14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语文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TextBox 12"/>
          <p:cNvSpPr txBox="1"/>
          <p:nvPr>
            <p:custDataLst>
              <p:tags r:id="rId15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阅读理解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9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20" name="Freeform 14"/>
          <p:cNvSpPr/>
          <p:nvPr>
            <p:custDataLst>
              <p:tags r:id="rId17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15"/>
          <p:cNvSpPr txBox="1"/>
          <p:nvPr>
            <p:custDataLst>
              <p:tags r:id="rId18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初中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2" name="Freeform 16"/>
          <p:cNvSpPr/>
          <p:nvPr>
            <p:custDataLst>
              <p:tags r:id="rId19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7"/>
          <p:cNvSpPr/>
          <p:nvPr>
            <p:custDataLst>
              <p:tags r:id="rId20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18"/>
          <p:cNvSpPr/>
          <p:nvPr>
            <p:custDataLst>
              <p:tags r:id="rId21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19"/>
          <p:cNvSpPr/>
          <p:nvPr>
            <p:custDataLst>
              <p:tags r:id="rId22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0"/>
          <p:cNvSpPr/>
          <p:nvPr>
            <p:custDataLst>
              <p:tags r:id="rId23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1"/>
          <p:cNvSpPr/>
          <p:nvPr>
            <p:custDataLst>
              <p:tags r:id="rId24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2"/>
          <p:cNvSpPr/>
          <p:nvPr>
            <p:custDataLst>
              <p:tags r:id="rId25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3"/>
          <p:cNvSpPr txBox="1"/>
          <p:nvPr>
            <p:custDataLst>
              <p:tags r:id="rId26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提高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4"/>
          <p:cNvSpPr txBox="1"/>
          <p:nvPr>
            <p:custDataLst>
              <p:tags r:id="rId27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学生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5"/>
          <p:cNvSpPr txBox="1"/>
          <p:nvPr>
            <p:custDataLst>
              <p:tags r:id="rId28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技巧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6"/>
          <p:cNvSpPr txBox="1"/>
          <p:nvPr>
            <p:custDataLst>
              <p:tags r:id="rId29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语文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7"/>
          <p:cNvSpPr txBox="1"/>
          <p:nvPr>
            <p:custDataLst>
              <p:tags r:id="rId30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能力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TextBox 28"/>
          <p:cNvSpPr txBox="1"/>
          <p:nvPr>
            <p:custDataLst>
              <p:tags r:id="rId31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文章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7" name="TextBox 29"/>
          <p:cNvSpPr txBox="1"/>
          <p:nvPr>
            <p:custDataLst>
              <p:tags r:id="rId32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策略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8" name="Freeform 30"/>
          <p:cNvSpPr/>
          <p:nvPr>
            <p:custDataLst>
              <p:tags r:id="rId33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1"/>
          <p:cNvSpPr/>
          <p:nvPr>
            <p:custDataLst>
              <p:tags r:id="rId34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2"/>
          <p:cNvSpPr/>
          <p:nvPr>
            <p:custDataLst>
              <p:tags r:id="rId35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3"/>
          <p:cNvSpPr/>
          <p:nvPr>
            <p:custDataLst>
              <p:tags r:id="rId36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4"/>
          <p:cNvSpPr/>
          <p:nvPr>
            <p:custDataLst>
              <p:tags r:id="rId37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35"/>
          <p:cNvSpPr/>
          <p:nvPr>
            <p:custDataLst>
              <p:tags r:id="rId38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36"/>
          <p:cNvSpPr/>
          <p:nvPr>
            <p:custDataLst>
              <p:tags r:id="rId39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37"/>
          <p:cNvSpPr txBox="1"/>
          <p:nvPr>
            <p:custDataLst>
              <p:tags r:id="rId40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解题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38"/>
          <p:cNvSpPr txBox="1"/>
          <p:nvPr>
            <p:custDataLst>
              <p:tags r:id="rId41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帮助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39"/>
          <p:cNvSpPr txBox="1"/>
          <p:nvPr>
            <p:custDataLst>
              <p:tags r:id="rId42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初中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0"/>
          <p:cNvSpPr txBox="1"/>
          <p:nvPr>
            <p:custDataLst>
              <p:tags r:id="rId43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阅读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1"/>
          <p:cNvSpPr txBox="1"/>
          <p:nvPr>
            <p:custDataLst>
              <p:tags r:id="rId44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高分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0" name="TextBox 42"/>
          <p:cNvSpPr txBox="1"/>
          <p:nvPr>
            <p:custDataLst>
              <p:tags r:id="rId45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通过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1" name="TextBox 43"/>
          <p:cNvSpPr txBox="1"/>
          <p:nvPr>
            <p:custDataLst>
              <p:tags r:id="rId46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提供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363720" y="27241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本书关键字分析思维导图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《语文阅读得高分策略与技巧初中卷》内容摘要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语文阅读得高分策略与技巧初中卷》是一本专门针对初中生语文阅读理解的学习指南。本书的编撰者对初中语文阅读理解有着深厚的理论和实践背景，他们希望通过本书，帮助学生提高阅读理解的能力，掌握得高分的策略与技巧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本书强调了阅读理解在语文学习中的重要性。阅读理解不仅是语文考试的重要部分，也是提高学生语言表达能力、文学鉴赏能力和思维能力的关键途径。通过阅读，学生可以开拓视野，积累知识，提高文化素养。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详细介绍了阅读理解的解题步骤。编者认为，正确的解题步骤是提高阅读理解能力的关键。他们提出了“三步走”战略：第一步是通读全文，了解文章的大意和结构；第二步是细读题目，根据题目要求再回到文章中找答案；第三步是组织语言，清晰准确地回答问题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还针对不同类型的阅读理解文章提供了具体的解题技巧。例如，对于小说，要把握人物、情节和环境三要素；对于议论文，要抓住论点、论据和论证；对于说明文，要注意说明对象的特征和说明方法的运用。这些技巧都是经过实践检验的有效方法，对于提高学生的阅读理解能力有很大帮助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本书还提供了丰富的练习题和答案解析，供学生自我检测和提高。这些练习题覆盖了各种类型和难度的阅读理解文章，能够帮助学生全面提高阅读理解能力。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语文阅读得高分策略与技巧初中卷》是一本实用、有效的学习指南，它不仅提供了系统的阅读理解解题策略和技巧，还通过丰富的练习帮助学生提高实际操作能力。对于初中生来说，这本书是提高语文阅读理解能力的必备工具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《语文阅读得高分策略与技巧初中卷》是一本旨在帮助学生提高阅读理解能力、掌握阅读技巧、获得高分的辅导书籍。在这本书中，有许多精彩的摘录，以下是其中一些：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“阅读是一种享受，是一种心灵与文字的对话。”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这句话提醒我们，阅读不仅仅是为了考试得分，更是一种心灵的享受。当我们沉浸在文字的海洋中时，我们能够感受到作者的情感和思想，这种对话能够让我们更好地理解世界和人生。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“阅读不是一种被动的学习方式，而是一种主动的探索。”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这句话告诉我们，阅读时不能只是被动地接受信息，而应该主动地去探索和思考。只有通过主动的思考和探索，我们才能够真正地理解文章的内容和意义。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这句话强调了阅读积累的重要性。只有不断地阅读、不断地积累，才能够拓宽我们的视野、丰富我们的知识储备，从而在考试中更加自如地应对各种题型。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“阅读理解不仅仅是理解文章表面的意思，更要去挖掘文章深层的含义和作者的意图。”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这句话提醒我们，在阅读理解中不能只停留在文章表面的意思上，更要深入挖掘文章深层的含义和作者的意图。只有这样，才能够真正地理解文章的主旨和作者的意图。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《语文阅读得高分策略与技巧初中卷》这本书中的精彩摘录很多，它们既能够帮助学生掌握阅读技巧、提高阅读理解能力，也能够启迪学生的思想、拓宽学生的视野。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阅读感受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https://d.book118.com/547055200001006033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4ed519dc74f5422794ba784262847fda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0fd07a8fc48be8080e791"/>
  <p:tag name="KSO_WM_CHIP_XID" val="5fa0fd07a8fc48be8080e792"/>
  <p:tag name="KSO_WM_TAG_VERSION" val="1.0"/>
  <p:tag name="KSO_WM_TEMPLATE_CATEGORY" val="chip"/>
  <p:tag name="KSO_WM_TEMPLATE_INDEX" val="20201293"/>
  <p:tag name="KSO_WM_UNIT_COMPATIBLE" val="0"/>
  <p:tag name="KSO_WM_UNIT_DEC_AREA_ID" val="87fed009d2ac4cc6b2d08df403cd486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01293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INDEX" val="20201293"/>
  <p:tag name="KSO_WM_UNIT_BLOCK" val="0"/>
  <p:tag name="KSO_WM_UNIT_COMPATIBLE" val="0"/>
  <p:tag name="KSO_WM_UNIT_DEC_AREA_ID" val="e94bd682be8b4418be03daacfb752d4c"/>
  <p:tag name="KSO_WM_UNIT_DEFAULT_FONT" val="24;60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3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INDEX" val="20201293"/>
  <p:tag name="KSO_WM_UNIT_BLOCK" val="0"/>
  <p:tag name="KSO_WM_UNIT_COMPATIBLE" val="0"/>
  <p:tag name="KSO_WM_UNIT_DEC_AREA_ID" val="bbcf2772b2c343209350ea40fe9b3f86"/>
  <p:tag name="KSO_WM_UNIT_DEFAULT_FONT" val="18;24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9"/>
</p:tagLst>
</file>

<file path=ppt/tags/tag4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.xml><?xml version="1.0" encoding="utf-8"?>
<p:tagLst xmlns:p="http://schemas.openxmlformats.org/presentationml/2006/main">
  <p:tag name="KSO_WM_ASSEMBLE_CHIP_INDEX" val="e15ba83617d64fc6b109e9b981a2786d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0fd07a8fc48be8080e791"/>
  <p:tag name="KSO_WM_CHIP_XID" val="5fa0fd07a8fc48be8080e793"/>
  <p:tag name="KSO_WM_TAG_VERSION" val="1.0"/>
  <p:tag name="KSO_WM_TEMPLATE_CATEGORY" val="chip"/>
  <p:tag name="KSO_WM_TEMPLATE_INDEX" val="20201293"/>
  <p:tag name="KSO_WM_UNIT_COMPATIBLE" val="0"/>
  <p:tag name="KSO_WM_UNIT_DEC_AREA_ID" val="ab4ece2c928a4baaafb90c3c2e278ac4"/>
  <p:tag name="KSO_WM_UNIT_DECORATE_INFO" val=""/>
  <p:tag name="KSO_WM_UNIT_DIAGRAM_ISNUMVISUAL" val="0"/>
  <p:tag name="KSO_WM_UNIT_DIAGRAM_ISREFERUNIT" val="0"/>
  <p:tag name="KSO_WM_UNIT_HIGHLIGHT" val="0"/>
  <p:tag name="KSO_WM_UNIT_ID" val="chip20201293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7.xml><?xml version="1.0" encoding="utf-8"?>
<p:tagLst xmlns:p="http://schemas.openxmlformats.org/presentationml/2006/main">
  <p:tag name="KSO_WM_ASSEMBLE_CHIP_INDEX" val="8da15b3f4ce2483da3539565a25eaaf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34f37ec0980f47a1af3b7d3af8ed1ab9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.xml><?xml version="1.0" encoding="utf-8"?>
<p:tagLst xmlns:p="http://schemas.openxmlformats.org/presentationml/2006/main">
  <p:tag name="KSO_WM_ASSEMBLE_CHIP_INDEX" val="362f32f05c4a4f00ab00d35837cf7c7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b886f1253c3b428282adae0639e94fbb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.xml><?xml version="1.0" encoding="utf-8"?>
<p:tagLst xmlns:p="http://schemas.openxmlformats.org/presentationml/2006/main">
  <p:tag name="KSO_WM_ASSEMBLE_CHIP_INDEX" val="82df27532dd14e25b7f604e27735c25a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1950ac41c4a0a525618"/>
  <p:tag name="KSO_WM_CHIP_XID" val="5ebe41950ac41c4a0a525619"/>
  <p:tag name="KSO_WM_TAG_VERSION" val="1.0"/>
  <p:tag name="KSO_WM_TEMPLATE_ASSEMBLE_GROUPID" val="5fa0fd07a8fc48be8080e791"/>
  <p:tag name="KSO_WM_TEMPLATE_ASSEMBLE_XID" val="5fa10962a8fc48be8080f8a9"/>
  <p:tag name="KSO_WM_TEMPLATE_CATEGORY" val="custom"/>
  <p:tag name="KSO_WM_TEMPLATE_INDEX" val="20201293"/>
  <p:tag name="KSO_WM_UNIT_BLOCK" val="0"/>
  <p:tag name="KSO_WM_UNIT_COMPATIBLE" val="0"/>
  <p:tag name="KSO_WM_UNIT_DEC_AREA_ID" val="babe2e0cd4c342568048a050fb317af6"/>
  <p:tag name="KSO_WM_UNIT_DEFAULT_FONT" val="24;32;2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9"/>
</p:tagLst>
</file>

<file path=ppt/tags/tag10.xml><?xml version="1.0" encoding="utf-8"?>
<p:tagLst xmlns:p="http://schemas.openxmlformats.org/presentationml/2006/main">
  <p:tag name="KSO_WM_ASSEMBLE_CHIP_INDEX" val="82df27532dd14e25b7f604e27735c25a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1950ac41c4a0a525618"/>
  <p:tag name="KSO_WM_CHIP_XID" val="5ebe41950ac41c4a0a525619"/>
  <p:tag name="KSO_WM_TAG_VERSION" val="1.0"/>
  <p:tag name="KSO_WM_TEMPLATE_ASSEMBLE_GROUPID" val="5fa0fd07a8fc48be8080e791"/>
  <p:tag name="KSO_WM_TEMPLATE_ASSEMBLE_XID" val="5fa10962a8fc48be8080f8a9"/>
  <p:tag name="KSO_WM_TEMPLATE_CATEGORY" val="custom"/>
  <p:tag name="KSO_WM_TEMPLATE_INDEX" val="20201293"/>
  <p:tag name="KSO_WM_UNIT_BLOCK" val="0"/>
  <p:tag name="KSO_WM_UNIT_COMPATIBLE" val="0"/>
  <p:tag name="KSO_WM_UNIT_DEC_AREA_ID" val="7a8c00639c474901b56d9777ab95a400"/>
  <p:tag name="KSO_WM_UNIT_DEFAULT_FONT" val="14;16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。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65"/>
</p:tagLst>
</file>

<file path=ppt/tags/tag11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5.xml><?xml version="1.0" encoding="utf-8"?>
<p:tagLst xmlns:p="http://schemas.openxmlformats.org/presentationml/2006/main">
  <p:tag name="KSO_WM_ASSEMBLE_CHIP_INDEX" val="fd81a4c5f14149d8af6cd44c0f242661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0fd07a8fc48be8080e791"/>
  <p:tag name="KSO_WM_CHIP_XID" val="5fa0fd07a8fc48be8080e793"/>
  <p:tag name="KSO_WM_TAG_VERSION" val="1.0"/>
  <p:tag name="KSO_WM_TEMPLATE_CATEGORY" val="chip"/>
  <p:tag name="KSO_WM_TEMPLATE_INDEX" val="20201293"/>
  <p:tag name="KSO_WM_UNIT_COMPATIBLE" val="0"/>
  <p:tag name="KSO_WM_UNIT_DEC_AREA_ID" val="71da2df21867433a8785a6e49e807f6e"/>
  <p:tag name="KSO_WM_UNIT_DECORATE_INFO" val=""/>
  <p:tag name="KSO_WM_UNIT_DIAGRAM_ISNUMVISUAL" val="0"/>
  <p:tag name="KSO_WM_UNIT_DIAGRAM_ISREFERUNIT" val="0"/>
  <p:tag name="KSO_WM_UNIT_HIGHLIGHT" val="0"/>
  <p:tag name="KSO_WM_UNIT_ID" val="chip20201293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6.xml><?xml version="1.0" encoding="utf-8"?>
<p:tagLst xmlns:p="http://schemas.openxmlformats.org/presentationml/2006/main">
  <p:tag name="KSO_WM_ASSEMBLE_CHIP_INDEX" val="80d7ca7f5f494a319fe07cece3ce117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26a788a8b837421390fb74640dd3386e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7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8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9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0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1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2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3.xml><?xml version="1.0" encoding="utf-8"?>
<p:tagLst xmlns:p="http://schemas.openxmlformats.org/presentationml/2006/main">
  <p:tag name="KSO_WM_ASSEMBLE_CHIP_INDEX" val="4ed519dc74f5422794ba784262847fda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0fd07a8fc48be8080e791"/>
  <p:tag name="KSO_WM_CHIP_XID" val="5fa0fd07a8fc48be8080e792"/>
  <p:tag name="KSO_WM_TAG_VERSION" val="1.0"/>
  <p:tag name="KSO_WM_TEMPLATE_CATEGORY" val="chip"/>
  <p:tag name="KSO_WM_TEMPLATE_INDEX" val="20201293"/>
  <p:tag name="KSO_WM_UNIT_COMPATIBLE" val="0"/>
  <p:tag name="KSO_WM_UNIT_DEC_AREA_ID" val="87fed009d2ac4cc6b2d08df403cd486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01293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4.xml><?xml version="1.0" encoding="utf-8"?>
<p:tagLst xmlns:p="http://schemas.openxmlformats.org/presentationml/2006/main">
  <p:tag name="KSO_WM_ASSEMBLE_CHIP_INDEX" val="929c46263b774243b778b3be232cdc8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d230ac41c4a0a525649"/>
  <p:tag name="KSO_WM_CHIP_XID" val="5ebe4d230ac41c4a0a52564a"/>
  <p:tag name="KSO_WM_TAG_VERSION" val="1.0"/>
  <p:tag name="KSO_WM_TEMPLATE_ASSEMBLE_GROUPID" val="5fa0fd07a8fc48be8080e791"/>
  <p:tag name="KSO_WM_TEMPLATE_ASSEMBLE_XID" val="5fa10962a8fc48be8080f8c4"/>
  <p:tag name="KSO_WM_TEMPLATE_CATEGORY" val="custom"/>
  <p:tag name="KSO_WM_TEMPLATE_INDEX" val="20201293"/>
  <p:tag name="KSO_WM_UNIT_BLOCK" val="0"/>
  <p:tag name="KSO_WM_UNIT_COMPATIBLE" val="0"/>
  <p:tag name="KSO_WM_UNIT_DEC_AREA_ID" val="96d83f363bcc494ea61ee02635dd7cf8"/>
  <p:tag name="KSO_WM_UNIT_DEFAULT_FONT" val="18;24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8"/>
</p:tagLst>
</file>

<file path=ppt/tags/tag25.xml><?xml version="1.0" encoding="utf-8"?>
<p:tagLst xmlns:p="http://schemas.openxmlformats.org/presentationml/2006/main">
  <p:tag name="KSO_WM_ASSEMBLE_CHIP_INDEX" val="929c46263b774243b778b3be232cdc8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d230ac41c4a0a525649"/>
  <p:tag name="KSO_WM_CHIP_XID" val="5ebe4d230ac41c4a0a52564a"/>
  <p:tag name="KSO_WM_TAG_VERSION" val="1.0"/>
  <p:tag name="KSO_WM_TEMPLATE_ASSEMBLE_GROUPID" val="5fa0fd07a8fc48be8080e791"/>
  <p:tag name="KSO_WM_TEMPLATE_ASSEMBLE_XID" val="5fa10962a8fc48be8080f8c4"/>
  <p:tag name="KSO_WM_TEMPLATE_CATEGORY" val="custom"/>
  <p:tag name="KSO_WM_TEMPLATE_INDEX" val="20201293"/>
  <p:tag name="KSO_WM_UNIT_BLOCK" val="0"/>
  <p:tag name="KSO_WM_UNIT_COMPATIBLE" val="0"/>
  <p:tag name="KSO_WM_UNIT_DEC_AREA_ID" val="a5f8170114864349bad27e18bf193b90"/>
  <p:tag name="KSO_WM_UNIT_DEFAULT_FONT" val="60;74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谢谢观看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6"/>
</p:tagLst>
</file>

<file path=ppt/tags/tag26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7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ASSEMBLE_CHIP_INDEX" val="ca46edf111714b50a52e157a8204f32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6f85697011dd4c36953a7afb80b62e6d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ASSEMBLE_CHIP_INDEX" val="74c6c9ef86c441ffa4c6c1da9248515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86ab4b764f084da0b0502715ef32d348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4.xml><?xml version="1.0" encoding="utf-8"?>
<p:tagLst xmlns:p="http://schemas.openxmlformats.org/presentationml/2006/main">
  <p:tag name="KSO_WM_ASSEMBLE_CHIP_INDEX" val="b95f201a57ca4aad8084c553c63b0aa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20a7f9f60f3246429387fc233527e96f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ASSEMBLE_CHIP_INDEX" val="e977b0a7ba2e438cb853c03727ed247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1d59e8ea84f849ada1bcf878678826e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.xml><?xml version="1.0" encoding="utf-8"?>
<p:tagLst xmlns:p="http://schemas.openxmlformats.org/presentationml/2006/main">
  <p:tag name="KSO_WM_ASSEMBLE_CHIP_INDEX" val="02b7eab650cc40d39006fce446f7fe4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2a643f70f90349f49bd0b4e8a8c3011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42.xml><?xml version="1.0" encoding="utf-8"?>
<p:tagLst xmlns:p="http://schemas.openxmlformats.org/presentationml/2006/main">
  <p:tag name="KSO_WM_ASSEMBLE_CHIP_INDEX" val="f33360b5c486479486f189883183c53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0130ad08a7fd42a3ba645fd34681ba96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ASSEMBLE_CHIP_INDEX" val="29a7da2a7710452499ce906a6815b25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9ce9fcbcdd454ec6b7cb78105b003fd3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.xml><?xml version="1.0" encoding="utf-8"?>
<p:tagLst xmlns:p="http://schemas.openxmlformats.org/presentationml/2006/main">
  <p:tag name="KSO_WM_ASSEMBLE_CHIP_INDEX" val="58d234d209be4976b2e0cf01005a0ef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bb1dbd7aca9e40908e1e17eb10411702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1.xml><?xml version="1.0" encoding="utf-8"?>
<p:tagLst xmlns:p="http://schemas.openxmlformats.org/presentationml/2006/main">
  <p:tag name="KSO_WM_ASSEMBLE_CHIP_INDEX" val="f5a2004ac49b4bb69c57f8a02a26ca3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e002303fbfca4df79512f67617623bff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ASSEMBLE_CHIP_INDEX" val="1fc67831cb5a49c892673ec7cdbcd031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fb223afda20e4bc98e7e527da0d4061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9.xml><?xml version="1.0" encoding="utf-8"?>
<p:tagLst xmlns:p="http://schemas.openxmlformats.org/presentationml/2006/main">
  <p:tag name="KSO_WM_ASSEMBLE_CHIP_INDEX" val="ae053a95a3884383997281928459716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43ced91df8614865bce67ad2c5869386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0.xml><?xml version="1.0" encoding="utf-8"?>
<p:tagLst xmlns:p="http://schemas.openxmlformats.org/presentationml/2006/main">
  <p:tag name="KSO_WM_ASSEMBLE_CHIP_INDEX" val="56ee6a1a3283454ab095ea878c93175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18b5cfe565f84a319a39b55186d91e5d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ASSEMBLE_CHIP_INDEX" val="6ae098f97e7544f99dcde5a345b84b2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21db78a4d71642f9a87d6340830d1301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ASSEMBLE_CHIP_INDEX" val="acf38ca99e8c4975816fd3b4fa3bcae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c62eb7bccd404f4ca7c94d4633816c75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9.xml><?xml version="1.0" encoding="utf-8"?>
<p:tagLst xmlns:p="http://schemas.openxmlformats.org/presentationml/2006/main">
  <p:tag name="KSO_WM_ASSEMBLE_CHIP_INDEX" val="3cb715d7cd84472bb6f1213135d8559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43565377674c4cd0a3bff888d75576a0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ASSEMBLE_CHIP_INDEX" val="3588f85b4d0f401db79975545894d9c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31b30d0a2a7348c58dd356ae2b69102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ASSEMBLE_CHIP_INDEX" val="780169f800204570a19767162010aec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7777104886814beabcda27e16173ea6d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0.xml><?xml version="1.0" encoding="utf-8"?>
<p:tagLst xmlns:p="http://schemas.openxmlformats.org/presentationml/2006/main">
  <p:tag name="KSO_WM_ASSEMBLE_CHIP_INDEX" val="e66040eb1a6e446992c17124a1fc928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a2a9c69b03444257a848bde0c59860b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1293"/>
</p:tagLst>
</file>

<file path=ppt/tags/tag87.xml><?xml version="1.0" encoding="utf-8"?>
<p:tagLst xmlns:p="http://schemas.openxmlformats.org/presentationml/2006/main">
  <p:tag name="KSO_WM_TEMPLATE_CATEGORY" val="custom"/>
  <p:tag name="KSO_WM_TEMPLATE_INDEX" val="20201293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1293"/>
</p:tagLst>
</file>

<file path=ppt/tags/tag89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1293"/>
  <p:tag name="KSO_WM_UNIT_BLOCK" val="0"/>
  <p:tag name="KSO_WM_UNIT_COMPATIBLE" val="0"/>
  <p:tag name="KSO_WM_UNIT_DEC_AREA_ID" val="5bbce3cc54e946a8a690f9ed56e8d86a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0},&quot;ReferentInfo&quot;:{&quot;Id&quot;:&quot;bbcf2772b2c343209350ea40fe9b3f86&quot;,&quot;X&quot;:{&quot;Pos&quot;:1},&quot;Y&quot;:{&quot;Pos&quot;:2}},&quot;whChangeMode&quot;:0}"/>
  <p:tag name="KSO_WM_UNIT_DIAGRAM_ISNUMVISUAL" val="0"/>
  <p:tag name="KSO_WM_UNIT_DIAGRAM_ISREFERUNIT" val="0"/>
  <p:tag name="KSO_WM_UNIT_HIGHLIGHT" val="0"/>
  <p:tag name="KSO_WM_UNIT_ID" val="custom20201293_1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SM_LIMIT_TYPE" val="3"/>
  <p:tag name="KSO_WM_UNIT_TYPE" val="i"/>
</p:tagLst>
</file>

<file path=ppt/tags/tag90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1293"/>
  <p:tag name="KSO_WM_UNIT_BLOCK" val="0"/>
  <p:tag name="KSO_WM_UNIT_COMPATIBLE" val="0"/>
  <p:tag name="KSO_WM_UNIT_DEC_AREA_ID" val="e94bd682be8b4418be03daacfb752d4c"/>
  <p:tag name="KSO_WM_UNIT_DEFAULT_FONT" val="24;60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CHIP_GROUPID" val="5ebf6661ddc3daf3fef3f760"/>
  <p:tag name="KSO_WM_CHIP_INFOS" val="{&quot;layout_type&quot;:&quot;forright&quot;,&quot;slide_type&quot;:[&quot;title&quot;],&quot;aspect_ratio&quot;:&quot;16:9&quot;}"/>
  <p:tag name="KSO_WM_CHIP_XID" val="5ebe041a0ac41c4a0a52557a"/>
  <p:tag name="KSO_WM_SLIDE_BACKGROUND_TYPE" val="general"/>
  <p:tag name="KSO_WM_SLIDE_BK_DARK_LIGHT" val="2"/>
  <p:tag name="KSO_WM_SLIDE_ID" val="custom20201293_1"/>
  <p:tag name="KSO_WM_SLIDE_INDEX" val="1"/>
  <p:tag name="KSO_WM_SLIDE_ITEM_CNT" val="0"/>
  <p:tag name="KSO_WM_SLIDE_LAYOUT" val="a_b"/>
  <p:tag name="KSO_WM_SLIDE_LAYOUT_CNT" val="1_1"/>
  <p:tag name="KSO_WM_SLIDE_LAYOUT_INFO" val="{&quot;id&quot;:&quot;2020-11-03T15:40:27&quot;,&quot;maxSize&quot;:{&quot;size1&quot;:62.85377762405961},&quot;minSize&quot;:{&quot;size1&quot;:51.45377762405962},&quot;normalSize&quot;:{&quot;size1&quot;:58.55377762405961},&quot;subLayout&quot;:[{&quot;id&quot;:&quot;2020-11-03T15:40:27&quot;,&quot;margin&quot;:{&quot;bottom&quot;:0.20331743359565735,&quot;left&quot;:17.497968673706055,&quot;right&quot;:2.963141441345215,&quot;top&quot;:5.821568489074707},&quot;type&quot;:0},{&quot;id&quot;:&quot;2020-11-03T15:40:27&quot;,&quot;margin&quot;:{&quot;bottom&quot;:5.821590900421143,&quot;left&quot;:17.497968673706055,&quot;right&quot;:2.963141441345215,&quot;top&quot;:0.2784408628940582},&quot;type&quot;:0}],&quot;type&quot;:0}"/>
  <p:tag name="KSO_WM_SLIDE_POSITION" val="520*39"/>
  <p:tag name="KSO_WM_SLIDE_SIZE" val="380*460"/>
  <p:tag name="KSO_WM_SLIDE_SUBTYPE" val="pureTxt"/>
  <p:tag name="KSO_WM_SLIDE_SUPPORT_FEATURE_TYPE" val="0"/>
  <p:tag name="KSO_WM_SLIDE_TYPE" val="title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COLOR_TYPE" val="1"/>
  <p:tag name="KSO_WM_TEMPLATE_INDEX" val="20201293"/>
  <p:tag name="KSO_WM_TEMPLATE_MASTER_THUMB_INDEX" val="13"/>
  <p:tag name="KSO_WM_TEMPLATE_MASTER_TYPE" val="1"/>
  <p:tag name="KSO_WM_TEMPLATE_SUBCATEGORY" val="21"/>
  <p:tag name="KSO_WM_TEMPLATE_THUMBS_INDEX" val="1、2、3、4、7、46"/>
</p:tagLst>
</file>

<file path=ppt/tags/tag92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93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26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127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1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1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1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1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1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1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1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1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1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1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14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14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14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14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14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15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15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15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15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15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15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15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16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16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16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16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16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16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17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7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17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191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198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0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01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0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1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1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2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2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3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3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0F0F0"/>
      </a:dk2>
      <a:lt2>
        <a:srgbClr val="FFFFFF"/>
      </a:lt2>
      <a:accent1>
        <a:srgbClr val="6F62A1"/>
      </a:accent1>
      <a:accent2>
        <a:srgbClr val="4775AD"/>
      </a:accent2>
      <a:accent3>
        <a:srgbClr val="3A8599"/>
      </a:accent3>
      <a:accent4>
        <a:srgbClr val="4A8D79"/>
      </a:accent4>
      <a:accent5>
        <a:srgbClr val="708F62"/>
      </a:accent5>
      <a:accent6>
        <a:srgbClr val="A08C6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16</Slides>
  <Notes>15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微软雅黑</vt:lpstr>
      <vt:lpstr>幼圆</vt:lpstr>
      <vt:lpstr>汉仪乐喵体W</vt:lpstr>
      <vt:lpstr>仿宋</vt:lpstr>
      <vt:lpstr>Calibri Light</vt:lpstr>
      <vt:lpstr>思源黑体 CN Bold</vt:lpstr>
      <vt:lpstr>Office Theme</vt:lpstr>
      <vt:lpstr>语文阅读得高分策略与技巧初中卷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2024-09-06T02:59:19.297</cp:lastPrinted>
  <dcterms:created xsi:type="dcterms:W3CDTF">2024-09-05T18:59:19Z</dcterms:created>
  <dcterms:modified xsi:type="dcterms:W3CDTF">2024-09-05T18:59:25Z</dcterms:modified>
</cp:coreProperties>
</file>