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DE7F9-1211-4E5F-8414-453B8979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A328A-F0A9-44AB-A460-9FDAAF736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E737F-6320-42B1-A9B0-DD5C3B48B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8AEF8-142D-4329-8EEA-A2CE572AD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EE9F9-F09C-4F9B-A1A1-55C40418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63BAC-3AF1-4AF2-8A63-68DBF52F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257BE-4EAD-49F4-9593-04E01F3AC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00E33-974E-4CD7-B93A-751B988B2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95848-02B1-4D68-9E28-D0DDA5B3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06F52-B985-444D-8E6B-29587CD59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CA1AC-2864-494C-930C-19F52EEC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6044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变更管理以及风险评估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变更管理与风险评估的关系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变更管理中的风险评估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风险评估在变更管理中的应用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变更管理是一种系统和流程化的方法，用于识别、评估、批准、实施和监控项目或组织中的变更，以确保变更对项目或组织的目标产生积极影响。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确保所有变更都得到适当的管理和控制，以减少潜在的风险和负面影响，同时最大化变更带来的收益。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通过有效的变更管理，可以识别潜在的风险，并采取措施来减轻或消除这些风险。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确保项目或组织与既定的目标、范围、预算和时间表保持一致。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通过优化变更流程，可以减少不必要的延误和浪费，提高项目或组织的整体效率。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识别变更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通过监控项目或组织的各个方面，及时发现潜在的变更需求。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对识别出的变更进行初步评估，确定其可能对项目或组织产生的影响。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提交变更请求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将评估后的变更请求提交给变更控制委员会（CCB）进行审批。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审批变更请求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CCB对提交的变更请求进行审批，决定是否批准实施该变更。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在获得批准后，按照既定的计划和流程实施变更。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监控变更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对实施后的变更进行持续监控，确保其符合预期的效果，并及时采取必要的调整措施。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风险评估是对潜在风险进行识别、分析和评价的过程，以确定风险的可能性和影响程度，并为风险管理提供决策依据。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通过风险评估，组织可以了解自身面临的风险状况，及时采取适当的措施来降低风险、避免损失，确保业务连续性和稳定发展。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通过风险评估，组织可以全面识别潜在的威胁和漏洞，防止风险事件的发生。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风险评估可以对风险进行量化和排序，帮助组织优先处理高风险事项。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风险评估结果为组织提供客观的数据和分析，支持管理层做出明智的决策。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通过定期的风险评估，组织可以不断监测和改进自身的风险管理水平。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持续监控风险状况，定期向管理层报告风险评估结果及建议。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针对评价出的高风险事项，制定相应的风险应对措施和计划。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根据风险分析的结果，对风险进行量化和排序，确定风险的优先级。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通过收集信息、分析历史数据等方式，识别可能对组织产生不利影响的潜在风险。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对识别出的风险进行深入分析，评估其发生的可能性和影响程度。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变更管理与风险评估的关系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变更对风险的影响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变更可能导致某些风险的发生概率增加或减少，或者改变风险发生后果的严重程度。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变更可能影响风险的发生概率和后果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任何变更，无论大小，都可能引入新的风险。例如，技术更新可能带来新的安全漏洞，流程变动可能导致执行中的错误增加。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变更可能导致新的风险产生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变更不仅可能产生新风险，还可能改变现有风险的特征。例如，原本可控的风险可能因变更而变得不可控。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变更可能改变现有风险的性质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风险管理措施制约变更实施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为了控制风险，可能需要采取特定的风险管理措施。这些措施可能会对变更的实施方式、时间和资源产生影响。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风险承受能力决定变更范围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组织的风险承受能力将决定其能够接受的变更范围。超出承受能力的变更可能导致组织面临不可接受的风险。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风险评估结果影响变更决策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在决定是否实施变更之前，必须充分评估相关风险。如果风险评估结果显示风险过高，可能需要重新考虑变更计划。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风险对变更的制约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https://d.book118.com/547056044012006036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2024-09-10T20:13:30.156</cp:lastPrinted>
  <dcterms:created xsi:type="dcterms:W3CDTF">2024-09-10T12:13:30Z</dcterms:created>
  <dcterms:modified xsi:type="dcterms:W3CDTF">2024-09-10T12:13:32Z</dcterms:modified>
</cp:coreProperties>
</file>