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624642B-579C-4EFB-929C-2935C052B5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0B4CAD-6DC2-4119-97D2-6DB0AF77CD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ED96F47-A85D-4A57-8B9C-50BCDF8601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3D552FF-0BAC-494F-BA92-2053B270E8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A83EA04-84E4-4E74-9178-4C8D0B6F78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C58DDC4-DD77-4B0C-B55C-3BF30A30C7E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1A8EBCE-9E73-4FEC-BBB4-57EBCE54943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3C48C45-0FBD-4052-BF14-004C9EA966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2F0568-1D4A-4BA8-A2F7-D70A93238D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2E5E38-6DF3-477F-B4FE-8F8B53A55C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5AC90C-735D-415F-9C3A-D7360A544F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7060165161006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solidFill>
                <a:latin typeface="Microsoft Yahei"/>
                <a:ea typeface="Microsoft Yahei"/>
                <a:cs typeface="Microsoft Yahei"/>
              </a:rPr>
              <a:t>苹果手机营销案例分析</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solidFill>
                <a:latin typeface="Microsoft Yahei"/>
                <a:ea typeface="Microsoft Yahei"/>
                <a:cs typeface="Microsoft Yahei"/>
              </a:rPr>
              <a:t>汇报人：XXX</a:t>
            </a:r>
          </a:p>
        </p:txBody>
      </p:sp>
      <p:sp>
        <p:nvSpPr>
          <p:cNvPr id="4" name="TextBox 4"/>
          <p:cNvSpPr txBox="1"/>
          <p:nvPr/>
        </p:nvSpPr>
        <p:spPr>
          <a:xfrm>
            <a:off x="2831743" y="5731877"/>
            <a:ext cx="6934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solidFill>
                <a:latin typeface="Microsoft Yahei"/>
                <a:ea typeface="Microsoft Yahei"/>
                <a:cs typeface="Microsoft Yahei"/>
              </a:rPr>
              <a:t>2024-01-16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苹果手机概述</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苹果手机营销策略</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苹果手机营销的成功因素</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苹果手机营销的挑战与对策</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288" r="3328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761" r="3176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3048" r="3304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自2007年苹果公司发布第一款iPhone以来，苹果手机在全球范围内产生了深远影响，改变了人们的生活方式和工作方式。</a:t>
            </a:r>
            <a:endParaRPr lang="en-US" sz="1100"/>
          </a:p>
        </p:txBody>
      </p:sp>
      <p:sp>
        <p:nvSpPr>
          <p:cNvPr id="8" name="AutoShape 8"/>
          <p:cNvSpPr/>
          <p:nvPr/>
        </p:nvSpPr>
        <p:spPr>
          <a:xfrm>
            <a:off x="8901714" y="1901965"/>
            <a:ext cx="2084387" cy="46037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苹果手机</a:t>
            </a:r>
            <a:endParaRPr lang="en-US" sz="1100"/>
          </a:p>
        </p:txBody>
      </p:sp>
      <p:sp>
        <p:nvSpPr>
          <p:cNvPr id="9" name="AutoShape 9"/>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苹果手机在营销方面采取了一系列成功的策略，包括产品定位、品牌形象、定价、分销和促销等。</a:t>
            </a:r>
            <a:endParaRPr lang="en-US" sz="1100"/>
          </a:p>
        </p:txBody>
      </p:sp>
      <p:sp>
        <p:nvSpPr>
          <p:cNvPr id="10" name="AutoShape 10"/>
          <p:cNvSpPr/>
          <p:nvPr/>
        </p:nvSpPr>
        <p:spPr>
          <a:xfrm>
            <a:off x="8901714" y="4005263"/>
            <a:ext cx="2084387"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营销策略</a:t>
            </a:r>
            <a:endParaRPr lang="en-US" sz="1100"/>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主题简介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通过对苹果手机营销案例的分析，深入了解其成功的营销策略和经验，为其他企业提供借鉴和启示。</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在当前竞争激烈的市场环境下，研究成功企业的营销策略对于提高企业的竞争力和市场占有率具有重要意义。同时，对于市场营销专业人士和研究者来说，苹果手机营销案例也是一个非常有价值的案例研究。</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656" r="2465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目的和意义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苹果手机概述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3875" r="23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苹果手机，作为苹果公司的核心产品，自2007年推出以来，凭借其卓越的性能、创新的设计和强大的生态系统，在全球范围内获得了广泛的认可和用户忠诚。</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苹果手机以其独特的iOS操作系统、强大的A系列芯片和卓越的相机性能为特点，为用户提供了出色的使用体验。</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产品简介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298" r="1329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892" r="3189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1919" r="119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02</a:t>
            </a:r>
            <a:endParaRPr lang="en-US" sz="1100"/>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市场定位</a:t>
            </a:r>
          </a:p>
        </p:txBody>
      </p:sp>
      <p:sp>
        <p:nvSpPr>
          <p:cNvPr id="30" name="AutoShape 30"/>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苹果公司通过不断的技术创新和市场策略调整，巩固了其在全球智能手机市场的领先地位。</a:t>
            </a:r>
            <a:endParaRPr lang="en-US" sz="1100"/>
          </a:p>
        </p:txBody>
      </p:sp>
      <p:sp>
        <p:nvSpPr>
          <p:cNvPr id="31" name="AutoShape 31"/>
          <p:cNvSpPr/>
          <p:nvPr/>
        </p:nvSpPr>
        <p:spPr>
          <a:xfrm>
            <a:off x="8406414" y="2594489"/>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苹果手机定位于高端市场，与三星、华为等品牌形成竞争关系。</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目标客户群体</a:t>
            </a:r>
          </a:p>
        </p:txBody>
      </p:sp>
      <p:sp>
        <p:nvSpPr>
          <p:cNvPr id="38" name="TextBox 38"/>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苹果手机的目标客户群体主要是中高端消费者，他们注重品质、设计、性能和用户体验。</a:t>
            </a:r>
          </a:p>
        </p:txBody>
      </p:sp>
      <p:sp>
        <p:nvSpPr>
          <p:cNvPr id="39" name="TextBox 39"/>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苹果公司通过精准的市场定位和品牌形象塑造，成功吸引了这一目标客户群体，并建立了强大的品牌忠诚度。</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苹果手机营销策略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96" b="269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产品策略</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创新性</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苹果始终坚持创新，不断推出具有影响力的产品，如iPhone、iPad等。这些产品不仅具有高度的技术集成，而且设计新颖，用户体验极佳。</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品质保证</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苹果对产品的品质把控非常严格，从硬件到软件都力求完美。这种品质保证为用户提供了可靠、高效的产品，赢得了消费者的信赖。</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个性化设计</a:t>
            </a:r>
          </a:p>
        </p:txBody>
      </p:sp>
      <p:sp>
        <p:nvSpPr>
          <p:cNvPr id="34" name="TextBox 34"/>
          <p:cNvSpPr txBox="1"/>
          <p:nvPr/>
        </p:nvSpPr>
        <p:spPr>
          <a:xfrm>
            <a:off x="7880459" y="2039620"/>
            <a:ext cx="3286271" cy="1654845"/>
          </a:xfrm>
          <a:prstGeom prst="rect">
            <a:avLst/>
          </a:prstGeom>
        </p:spPr>
        <p:txBody>
          <a:bodyPr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苹果的产品设计注重个性化，以满足不同消费者的需求。例如，iPhone有多彩的外观和各种尺寸可供选择，为用户提供了个性化的体验。</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高价定位</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苹果的产品定价相对较高，这与其高品质、创新性的产品定位相符合。高价也使得苹果的利润空间较大，有利于其持续创新。</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价格歧视</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苹果在不同的市场采取不同的定价策略，以实现利润最大化。例如，在发达国家市场，苹果产品定价较高；而在发展中国家市场，定价相对较低。</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捆绑销售</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苹果经常采用捆绑销售策略，将硬件和软件、服务一起销售，以增加产品的附加值。例如，iPhone与iOS系统的捆绑销售，为用户提供了完整、流畅的体验。</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价格策略</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渠道策略</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苹果采用直销模式，通过自己的零售店和在线商店销售产品。这种模式有利于苹果对产品形象和用户体验的把控，提高了品牌形象。</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合作伙伴</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苹果与各领域的合作伙伴建立合作关系，共同推广产品。例如，苹果与电信运营商合作，将iPhone推向更广泛的市场。</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全球布局</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苹果的渠道策略不仅局限于单一市场，而是全球布局。这使得苹果能够充分利用各地的优势资源，实现全球化营销。</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直销模式</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3846" r="384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广告宣传</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苹果在广告宣传上投入巨大，通过各种媒体渠道宣传其产品。这些广告通常设计精美、创意十足，有效地提高了品牌知名度和产品形象。</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活动营销</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苹果经常举办各种活动、节日庆典等形式来吸引消费者关注。例如，iPhone的发布会、促销活动等都成为消费者关注的焦点。</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增值服务</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苹果提供一系列的增值服务，如Apple Music、iCloud等，以增加产品的附加值和用户黏性。这些服务不仅提高了用户体验，还为苹果带来了额外的收入。</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促销策略</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https://d.book118.com/547060165161006052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2024-09-26T14:19:21.070</cp:lastPrinted>
  <dcterms:created xsi:type="dcterms:W3CDTF">2024-09-26T06:19:21Z</dcterms:created>
  <dcterms:modified xsi:type="dcterms:W3CDTF">2024-09-26T06:19:23Z</dcterms:modified>
</cp:coreProperties>
</file>