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72C82-DFD8-4F7D-8968-0CA3CF013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592E82-D576-4DCF-B4EE-AC133B72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FE431-487E-46D2-A7F3-D13775625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AAD7C0-90CA-4C61-BB28-DC241870A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CF1DF-04EF-4CF5-A76C-82AAB63C9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6CC9E8-FD7C-49BE-B88E-F1E1B2003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8BC139-75C5-4FAD-830F-626054421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C36EDC-F713-471E-8FF9-8550DBB12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7DBE3-7EEE-46F8-9D41-14431DAFA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C8F86-B99A-4163-B0A4-B77B9F77B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B0E9C-CF1C-4B99-BBB0-D2E0FECDD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6101513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医院规章制度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医院基本规章制度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医疗流程规章制度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安全与卫生规章制度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培训与考核规章制度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确保医疗质量和安全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医院规章制度旨在规范医务人员的行为，提高医疗服务质量，保障患者的安全和权益。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提升医疗效率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合理的规章制度能够优化医疗流程，提高医疗效率，为患者提供更好的医疗服务。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促进医院管理现代化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规章制度的建设是医院管理现代化的重要标志，能够提升医院的整体运营水平。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规章制度的定义和重要性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规章制度是医院内部的法律，规定了医务人员的行为准则和工作要求，是医院正常运转的基石。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规章制度的重要性体现在：保障医疗质量和安全，维护医院正常秩序，提高医疗服务水平，促进医院可持续发展。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医院基本规章制度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00" r="3100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员工着装规定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员工应穿着整洁、得体的工作服，佩戴工作牌，不得在工作场合穿着过于随意或暴露。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员工言谈举止规定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员工应保持文明礼貌，使用规范语言，避免使用带有侮辱或歧视性的言辞。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员工工作纪律规定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员工应按时上下班，不得擅自离岗、串岗、聊天等，应保持工作场所安静、整洁。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员工行为规范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757" b="275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患者权益保护规定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患者隐私保护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医院应保护患者的隐私，未经患者同意，不得泄露患者的个人信息和诊疗记录。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患者知情权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医院应向患者提供详细的诊疗方案、费用和注意事项等信息，确保患者充分了解自己的病情和治疗方案。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患者投诉处理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医院应设立投诉渠道，及时处理患者的投诉和意见，积极改进服务质量。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https://d.book118.com/547061015135006053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2024-09-27T16:58:46.952</cp:lastPrinted>
  <dcterms:created xsi:type="dcterms:W3CDTF">2024-09-27T08:58:46Z</dcterms:created>
  <dcterms:modified xsi:type="dcterms:W3CDTF">2024-09-27T08:58:48Z</dcterms:modified>
</cp:coreProperties>
</file>