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5FF6C1-8DFA-4004-9A52-47E55AC13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642DE9-8FF9-46FC-930B-98E27EF7E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3BCCDB-EA5E-4918-9036-9F8CCD9C4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2F21FF-1D63-4DD8-87C0-2CF8894CEF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AF9432-1804-42C8-A32A-AD9148FAD4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9AB7BE-7989-4E5F-83AF-2C95EA44FA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9A1476-CB7D-43DA-8277-432DF8AB24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ED8323-DA4A-4848-BB53-C6E562E0F7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C4D1CC-92FD-4752-957D-DBA72B957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D283B9-1E07-46B7-B4E1-B92C5425F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4C799-202C-4CA5-8ED7-F53EEF9A2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1035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机车车辆行业项目风险管理方案培训课件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项目风险管理概述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风险识别与评估方法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风险应对策略制定</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监控与报告机制建立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案例分析：成功实施项目风险管理企业经验分享</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项目风险管理概述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风险是指在项目执行过程中，由于各种不确定性因素导致项目目标无法实现或实现程度降低的潜在可能性。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根据项目风险来源和性质，可分为技术风险、市场风险、管理风险、财务风险等。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增强企业竞争力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建立健全的风险管理体系，有助于企业在激烈的市场竞争中保持领先地位。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保障项目成功实施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通过有效识别、评估和应对风险，降低项目失败的可能性，提高项目成功率。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提升项目效益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风险管理有助于优化资源配置，减少不必要的浪费和损失，提高项目整体效益。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行业现状</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机车车辆行业作为交通运输领域的重要组成部分，近年来发展迅速，市场规模不断扩大。然而，随着行业竞争的加剧和技术创新的不断涌现，项目风险管理面临着越来越大的挑战。</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挑战二</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市场需求多样化，要求企业能够准确把握市场动态，降低市场风险对项目的影响。</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挑战三</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国际竞争加剧，要求企业加强国际合作与交流，提升自身在国际市场中的竞争力。</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挑战一</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技术更新换代快，要求企业不断跟进新技术、新工艺，提高项目技术风险管理能力。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风险识别与评估方法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风险识别流程</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明确项目目标 -&gt; 识别潜在风险 -&gt; 记录风险清单</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风险识别注意事项</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全面性、客观性、动态性</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风险识别技巧</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头脑风暴、德尔菲法、SWOT分析等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风险识别过程与技巧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66" r="14966"/>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风险评估模型种类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定性评估模型、定量评估模型、定性与定量结合评估模型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风险评估模型选择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根据项目特点、数据可获得性、评估精度要求等因素选择合适的评估模型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风险评估模型应用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介绍具体模型的原理、使用方法和适用范围</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8292" r="18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项目背景介绍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风险识别结果展示</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风险评估过程解析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风险管理措施建议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实例分析：某型机车研发项目风险评估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简要介绍某型机车研发项目的背景、目标和主要任务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详细解析针对该项目所采用的风险评估模型、评估过程及结果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展示通过风险识别发现的主要风险点及其可能对项目造成的影响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根据风险评估结果，提出针对性的风险管理措施建议，如风险规避、风险减轻、风险转移等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风险应对策略制定</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在项目启动阶段，通过专业团队对项目进行全面分析，识别潜在风险，并评估其可能性和影响程度。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风险识别与评估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根据项目特点和组织要求，设定可接受的风险水平，作为后续风险应对措施的决策依据。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制定风险阈值</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采用先进的设计理念和可靠的技术手段，从源头上降低风险发生的可能性；同时，加强项目管理流程，确保各项预防措施得到有效执行。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技术与管理手段</a:t>
            </a:r>
          </a:p>
        </p:txBody>
      </p:sp>
      <p:pic>
        <p:nvPicPr>
          <p:cNvPr id="9" name="Picture 9"/>
          <p:cNvPicPr>
            <a:picLocks noChangeAspect="1"/>
          </p:cNvPicPr>
          <p:nvPr/>
        </p:nvPicPr>
        <p:blipFill>
          <a:blip r:embed="rId2"/>
          <a:srcRect l="10010" r="1001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风险监控与预警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在项目执行过程中，建立定期风险评估机制，对已识别的风险进行持续监控，及时发现并预警潜在问题。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资源优化与调配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根据项目实际需求，合理调配人力、物力、财力等资源，确保项目在面临风险时能够迅速应对，减轻风险对项目的影响。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经验教训总结</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鼓励项目团队在项目执行过程中及时总结经验教训，形成组织过程资产，为后续项目提供风险应对参考。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减轻性措施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https://d.book118.com/547061035042006040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2024-09-12T14:16:02.033</cp:lastPrinted>
  <dcterms:created xsi:type="dcterms:W3CDTF">2024-09-12T06:16:02Z</dcterms:created>
  <dcterms:modified xsi:type="dcterms:W3CDTF">2024-09-12T06:16:04Z</dcterms:modified>
</cp:coreProperties>
</file>