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627A55-5F16-497E-8756-2D72A16BD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9FC98-D357-48C3-AC08-045655B10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530433-BCFF-440B-BB30-234FCF347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7EA5C9-B797-4407-9124-5D9A12CCB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A8A7B4-7462-4F6F-9608-266864549D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4833FC-2E16-477A-A300-CA9021DF0D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2ED928-8BF6-42F8-AE59-00F2633AC5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B838A2-07D0-44DD-9AC7-9A348EC55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BFC2AD-CBAE-4829-B247-F7C2024D5F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06A90B-935E-4B10-BE14-92FEBD0BAC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A781C2-938F-4AE6-8DD1-B12D1D7FF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6212100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招投标与采购管理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招投标概述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招投标与采购管理的关系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招投标流程与操作实务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采购管理流程与操作实务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招投标与采购管理的挑战与对策</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招投标概述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招投标是一种商品交易行为，是交易过程的两个方面。招标是采购方或项目主办方发出招标公告或投标邀请书，提出所要采购的商品或服务的范围、标准、条件和要求等，邀请投标方在规定的时间和地点按照一定的程序进行投标的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通过引入竞争机制，选择最优的投标方，以合理的价格、优质的服务和高效的执行来满足采购方的需求，实现资源的优化配置和经济效益最大化。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目的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招投标的定义与目的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类型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根据采购对象的不同，招投标可分为工程招投标、货物招投标和服务招投标三种类型。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招标范围的不同，招投标可分为公开招标和邀请招标两种方式。其中，公开招标是指招标人以招标公告的方式邀请不特定的法人或者其他组织投标；邀请招标是指招标人以投标邀请书的方式邀请特定的法人或者其他组织投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招投标的类型与方式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招投标活动应当遵循公开、公平、公正的原则，确保所有潜在投标人都能够平等参与竞争。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公开、公平、公正原则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诚实信用原则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竞争择优原则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保密原则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招投标活动应当遵循诚实信用的原则，投标人应当如实提供有关资质和业绩情况，不得弄虚作假。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招投标活动应当通过竞争机制选择最优的投标方，确保采购方获得最优质的服务和最高的经济效益。</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在招投标过程中，涉及商业秘密和敏感信息的部分应当保密，确保投标人的合法权益得到保障。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招投标的基本原则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采购管理概述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364" r="1236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采购是指企业在一定的条件下从供应市场获取产品或服务作为企业资源，以保证企业生产及经营活动正常开展的一项企业经营活动。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采购的目的是为了满足企业的生产或销售需求，确保企业能够以合理的价格、在合适的时间、从合适的供应商处获得所需的产品或服务。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采购的定义与目的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采购的目的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采购的定义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采购的类型与方式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采购的类型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根据采购的性质和目的，采购可分为生产性采购、非生产性采购、集中采购和分散采购等类型。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采购的方式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常见的采购方式包括招标采购、竞争性谈判、询价采购、单一来源采购等。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公开透明原则</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公平竞争原则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公正评审原则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诚实信用原则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采购的基本原则</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5731" r="573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采购过程应公开透明，确保所有潜在供应商都能获得平等参与的机会。</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采购应遵循公平竞争原则，避免任何形式的歧视和偏袒。</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采购评审应遵循公正、客观、科学的标准和方法，确保评审结果的公正性。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采购各方应遵循诚实信用原则，履行各自的承诺和义务，维护采购活动的正常秩序。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招投标与采购管理的关系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625" r="4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采购管理涉及需求确定、供应商选择、合同签订、交货验收等多个环节，其中招投标是选择供应商的关键环节。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招投标是采购管理的重要环节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通过招投标的方式，可以确保采购过程的公正性和透明度，避免出现腐败和不公平的现象。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招投标促进采购的公正、透明</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招投标过程中，供应商之间的竞争有助于采购方获得更优质的产品和服务，同时降低采购成本，提高采购效率。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招投标有助于提高采购效率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招投标在采购管理中的地位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采购策略决定招投标方式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不同的采购策略需要采用不同的招投标方式，例如集中采购、分散采购、电子采购等。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采购管理流程影响招投标实施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采购管理的流程是否规范、高效，直接影响到招投标的实施效果，例如采购计划编制、招标文件准备、评标方法选择等。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采购风险控制需要招投标配合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采购过程中存在各种风险，如供应商风险、价格风险、质量风险等，需要通过招投标环节进行有效的控制和管理。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采购管理对招投标的影响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招投标与采购计划相互关联</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采购计划是招投标活动的基础，招投标活动需要依据采购计划进行。同时，招投标结果也会对采购计划产生影响，可能需要调整采购计划以适应中标供应商的情况。</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招投标与供应商管理密切相关</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招投标是选择供应商的重要手段，而供应商管理是确保供应商按照合同履行义务的关键环节。两者相互配合，确保采购活动的顺利进行。</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招投标与合同管理紧密相连</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招投标过程中确定的合同条款和条件是后续合同执行的基础。合同管理需要对招投标过程中确定的各项内容进行跟踪和监督，确保合同的履行。</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招投标与采购管理的互动关系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招投标流程与操作实务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https://d.book118.com/547062121002006050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2024-09-22T08:33:54.891</cp:lastPrinted>
  <dcterms:created xsi:type="dcterms:W3CDTF">2024-09-22T00:33:54Z</dcterms:created>
  <dcterms:modified xsi:type="dcterms:W3CDTF">2024-09-22T00:33:57Z</dcterms:modified>
</cp:coreProperties>
</file>