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5CDC23-FBE3-4817-9F65-ECA5FD697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23367B-972D-4FC5-8BFA-351B0E7126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3FB054-E346-4E0F-92C7-6FC75612B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6B1658-8890-4C38-B064-5D930ADF12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7244A2-52A1-4B06-B0DA-EDD4F2A4E4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BA1C44-8D6B-4F14-B595-793FC2B76F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0BB751-7C45-46DE-BD44-66C4D7A21F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038B47-AC41-4673-AFDE-9D37622274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5C1FBD-2EF5-409B-B884-127C37E146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B7F1DC-3D2D-44E1-BA34-D9EA96263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521E7A-B547-47AF-82CD-30B3901B1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6305514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《医学人文素质教育对提高医学生同理心的影响研究》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医学人文素质教育与同理心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实证研究设计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医学人文素质教育对医学生同理心的影响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影响因素分析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719" r="217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医学模式的转变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现代医学模式由生物医学模式向生物-心理-社会医学模式转变，要求医生不仅具备专业医学知识，还需具备人文素养和同理心。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医学人文素质教育的缺失</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当前医学教育过于注重专业知识和技能的传授，忽视了对医学生人文素质的培养，导致部分医学生在临床实践中缺乏同理心。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同理心在医学实践中的重要性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同理心是医生理解患者情感和需求的关键能力，有助于提高医疗质量和患者满意度。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国外医学教育较早关注到医学人文素质教育的重要性，通过课程改革、实践训练等方式培养医学生的同理心。</a:t>
            </a:r>
          </a:p>
        </p:txBody>
      </p:sp>
      <p:pic>
        <p:nvPicPr>
          <p:cNvPr id="6" name="Picture 6"/>
          <p:cNvPicPr>
            <a:picLocks noChangeAspect="1"/>
          </p:cNvPicPr>
          <p:nvPr/>
        </p:nvPicPr>
        <p:blipFill>
          <a:blip r:embed="rId2"/>
          <a:srcRect l="17676" r="1767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国外研究现状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近年来，国内医学教育也开始重视医学人文素质教育，但具体实践措施和效果评估仍处于探索阶段。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国内研究现状</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175" r="41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目前关于医学人文素质教育对提高医学生同理心的实证研究相对较少，缺乏系统的理论支撑和实践指导。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研究空白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本研究旨在通过实证研究，探讨医学人文素质教育对提高医学生同理心的具体作用和影响机制。</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研究结果将为医学教育改革提供理论支撑和实践指导，促进医学人文素质教育与医学专业教育的融合，培养具有同理心的优秀医学人才。同时，本研究还将有助于提高医疗质量和患者满意度，推动医疗卫生事业的可持续发展。</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研究目的</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研究意义</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医学人文素质教育与同理心</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175" b="1417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57" b="25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医学人文素质教育的内涵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医学人文精神的培育</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通过医学人文课程的学习，培养医学生对人类生命、健康、疾病的深刻理解和尊重，形成以人为本的医学观念。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医学伦理道德的教育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强化医学生的职业道德意识，培养其遵守医学伦理规范、尊重患者权益的自觉性和责任感。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医学人文知识的传授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通过医学史、医学哲学、医学社会学等课程的学习，使医学生了解医学与社会、文化、心理等方面的联系，拓宽其视野和思维方式。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同理心的定义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同理心是指个体能够站在他人的角度，理解他人的情感和经历，产生共鸣和同情的能力。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同理心在医学中的重要性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同理心是医生必备的职业素养之一，能够帮助医生更好地理解患者的需求和痛苦，提高诊疗效果和患者满意度。同时，同理心也有助于医生缓解自身职业压力，提高工作满意度和幸福感。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同理心的概念及重要性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通过医学人文课程中的文学、艺术等内容的学习，激发医学生的情感共鸣能力，使其能够更好地理解患者的情感和经历。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增强医学生的情感共鸣能力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医学人文素质教育注重培养医学生的沟通技巧，包括倾听、表达、反馈等，使其能够与患者建立良好的沟通关系，更好地理解患者的需求和意愿。</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培养医学生的沟通技巧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医学人文素质教育强调医学生的伦理道德意识培养，使其能够自觉遵守医学伦理规范，尊重患者的权益和尊严，从而表现出更强的同理心。</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强化医学生的伦理道德意识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医学人文素质教育对同理心的培养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实证研究设计</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研究对象和方法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研究对象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选择某医学院校在校医学生作为研究对象，通过随机抽样方法选取实验组和对照组。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采用问卷调查、访谈、观察等多种方法收集数据，对实验组和对照组进行前后测对比分析。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通过问卷调查收集医学生的基本信息、同理心水平、人文素质教育接受情况等数据。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数据收集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对收集到的数据进行整理、筛选和编码，确保数据的准确性和可靠性。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数据处理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数据收集和处理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https://d.book118.com/547063055141006044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2024-09-19T07:36:22.772</cp:lastPrinted>
  <dcterms:created xsi:type="dcterms:W3CDTF">2024-09-18T23:36:22Z</dcterms:created>
  <dcterms:modified xsi:type="dcterms:W3CDTF">2024-09-18T23:36:24Z</dcterms:modified>
</cp:coreProperties>
</file>