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EF25BF-1069-47C8-B555-A9643A62E3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A25C7B-600A-466B-A55B-92FC9D9C0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1E085C-972E-434F-830E-B9D7C023B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B71D26-941A-4562-A8FB-9F7437DEC3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04C636-DB5F-4DA2-97FC-565526BA32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7C6171-8429-439C-8D72-AA7D643DD2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1701A32-0978-4D78-A035-A4DA105A02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2BC8A6-8D7A-415F-95B4-AE4B923405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EF9A6A-0C99-4C80-B329-77991F5135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83E58-EAC3-4A14-ACBB-814BCAFB4E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D4AE94-3836-4879-9393-9197EDF819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7064002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智能垃圾分类系统的市场前景与商业模式</a:t>
            </a:r>
          </a:p>
        </p:txBody>
      </p:sp>
      <p:sp>
        <p:nvSpPr>
          <p:cNvPr id="3" name="TextBox 3"/>
          <p:cNvSpPr txBox="1"/>
          <p:nvPr/>
        </p:nvSpPr>
        <p:spPr>
          <a:xfrm>
            <a:off x="2084071" y="4751645"/>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汇报人：XX</a:t>
            </a:r>
          </a:p>
        </p:txBody>
      </p:sp>
      <p:sp>
        <p:nvSpPr>
          <p:cNvPr id="4" name="TextBox 4"/>
          <p:cNvSpPr txBox="1"/>
          <p:nvPr/>
        </p:nvSpPr>
        <p:spPr>
          <a:xfrm>
            <a:off x="2441200" y="5124644"/>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00AF57">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智能垃圾分类系统概述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市场前景分析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商业模式探讨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成功案例分析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随着城市化进程的加速和人口的不断增长，垃圾产生量也在持续上升。传统的垃圾分类方式存在着效率低下、资源浪费等问题，无法满足现代城市管理的需求。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垃圾分类现状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为了解决传统垃圾分类方式的弊端，智能垃圾分类系统应运而生。该系统利用先进的计算机视觉、深度学习等技术，实现对垃圾的自动分类和识别，提高分类效率和准确性。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智能垃圾分类系统的提出</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通过对智能垃圾分类系统市场需求的调研和分析，预测其未来发展趋势和市场规模，为投资者和企业提供参考。</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分析市场前景</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深入研究智能垃圾分类系统的商业模式，包括技术研发、产品推广、市场拓展等方面，为企业制定可行的商业计划提供指导。</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探讨商业模式</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通过报告的宣传和推广，提高公众对智能垃圾分类系统的认知度和接受度，推动行业的健康发展。</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推动行业发展</a:t>
            </a:r>
          </a:p>
        </p:txBody>
      </p:sp>
      <p:pic>
        <p:nvPicPr>
          <p:cNvPr id="9" name="Picture 9"/>
          <p:cNvPicPr>
            <a:picLocks noChangeAspect="1"/>
          </p:cNvPicPr>
          <p:nvPr/>
        </p:nvPicPr>
        <p:blipFill>
          <a:blip r:embed="rId2"/>
          <a:srcRect t="244" b="244"/>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智能垃圾分类系统概述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智能垃圾分类系统是一种基于人工智能、机器视觉、物联网等技术的自动化垃圾分类解决方案。</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该系统能够实现对各类垃圾的自动分类、识别、称重、计数等功能，同时可与后端管理平台进行数据交互，为城市垃圾管理提供智能化支持。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8167" r="1816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智能垃圾分类系统通过图像识别、深度学习等技术对垃圾进行自动分类。首先，系统通过摄像头捕捉垃圾图像，然后利用算法对图像进行分析和识别，最后根据识别结果将垃圾归类至相应的垃圾桶或处理设备中。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智能垃圾分类系统具有识别准确率高、处理速度快、可定制化程度高、易于集成等特点。同时，该系统还能够实现垃圾减量、资源化利用等环保目标，符合当前城市绿色发展的需求。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技术原理及特点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近年来，我国政府对垃圾分类工作给予了高度重视，智能垃圾分类系统在国内得到了广泛应用。目前，国内已有众多企业推出了智能垃圾分类解决方案，并在多个城市进行了试点和推广。</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国外发展现状</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智能垃圾分类系统在发达国家的应用相对较早，技术也相对成熟。例如，日本、德国等国家在智能垃圾分类领域取得了显著成果，为城市垃圾管理提供了有力支持。同时，国外企业也在不断探索新的商业模式和合作方式，推动智能垃圾分类系统的全球化应用。</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国内发展现状</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市场前景分析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智能垃圾分类系统市场正在迅速扩大。随着城市化进程的加速和环保意识的提高，越来越多的城市开始引入智能垃圾分类系统。预计未来几年内，市场规模将持续增长。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随着技术的进步和应用的普及，智能垃圾分类系统的市场需求将不断增长。同时，政府对环保产业的支持力度也在不断加大，为市场的发展提供了有力保障。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344" r="24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居民需求</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居民对垃圾分类的需求日益增长，他们希望有更便捷、智能的方式来处理垃圾。智能垃圾分类系统能够满足这一需求，提供分类指导、积分奖励等服务，提高居民参与垃圾分类的积极性。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政府需求</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政府对环保和垃圾处理的要求越来越高，他们需要一种高效、准确的垃圾分类解决方案来提高垃圾处理效率和质量。智能垃圾分类系统能够提供实时的数据监测和分析，帮助政府更好地管理和规划垃圾处理工作。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客户需求分析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竞争格局与主要厂商</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竞争格局</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目前智能垃圾分类系统市场尚处于快速发展阶段，竞争格局尚未稳定。各大厂商都在积极投入研发和推广，争夺市场份额。</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主要厂商</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目前市场上主要的智能垃圾分类系统厂商包括国内外知名的环保科技企业，如华为、阿里、腾讯等。这些企业拥有强大的技术实力和市场份额，是市场的主导者。</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技术创新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随着人工智能、物联网等技术的不断发展，智能垃圾分类系统的技术将不断创新和完善。未来可能会出现更加智能化、自动化的垃圾分类解决方案。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政策支持</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政府对环保产业的支持力度将不断加大，未来可能会有更多的政策出台来推动智能垃圾分类系统的发展和应用。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跨界合作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智能垃圾分类系统涉及到多个领域和行业的合作，未来可能会有更多的跨界合作出现，推动市场的进一步发展。例如，与物流公司合作实现垃圾回收和再利用的闭环管理等。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市场趋势预测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https://d.book118.com/547064002016006035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2024-09-09T09:04:21.829</cp:lastPrinted>
  <dcterms:created xsi:type="dcterms:W3CDTF">2024-09-09T01:04:21Z</dcterms:created>
  <dcterms:modified xsi:type="dcterms:W3CDTF">2024-09-09T01:04:24Z</dcterms:modified>
</cp:coreProperties>
</file>