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B9738-AACF-4BFD-933A-A8400D534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9EF5D-1E03-4678-A139-D027F705E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CF7A5-33BA-4448-B68C-9BD692388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0A102-7A6E-47AA-9AFB-F02BA771C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45BB0A-F906-4D0C-A2A4-F498765A0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6BF986-E11D-43E3-B73A-889FD9E32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6AE029-1918-4674-8B66-DD6BDFAC3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CBB06-F324-4C3F-9874-E45D82EC0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CCA57-72A8-4B63-B1B5-4E28A3574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3E44A-5145-4ABA-9D5B-38A57ED8C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35EAE-CCD6-4A5E-870C-37644D8A2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6401210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内分泌科糖尿病管理PDCA循环案例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P（Plan）计划阶段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D（Do）执行阶段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C（Check）检查阶段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A（Act）处理阶段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P（Plan）计划阶段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患者依从性差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由于生活、工作等原因，部分患者难以坚持长期规律的治疗，导致血糖控制不佳。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缺乏个性化治疗方案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不同患者的病情、生活习惯、经济条件等存在差异，需要个性化的治疗方案。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患者对糖尿病知识了解不足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部分患者对糖尿病的认知仅停留在“血糖高”的层面，缺乏对糖尿病及其并发症的深入了解。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提高患者对糖尿病的认知水平，增强自我管理能力。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提高患者治疗依从性，实现血糖的有效控制。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根据患者个体差异，制定个性化的治疗方案。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开展糖尿病知识宣教活动，向患者普及糖尿病的基本知识、防治方法及日常注意事项。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设计糖尿病患者依从性评估量表，定期评估患者治疗依从性，针对评估结果进行干预。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根据患者个体差异，由医生、营养师、运动教练等组成多学科团队，共同制定个性化的治疗方案。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D（Do）执行阶段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制定糖尿病管理计划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根据患者的具体情况，制定个性化的糖尿病管理计划，包括饮食、运动、药物治疗等方面的指导。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建立健康档案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为每位糖尿病患者建立健康档案，记录病情状况、治疗情况、随访记录等信息，以便跟踪管理。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根据患者的病情变化和治疗反应，定期评估管理计划，及时调整治疗方案。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通过定期随访，了解患者执行管理计划的情况，及时发现和纠正存在的问题。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加强与患者的沟通，了解患者的病情变化和自我管理情况，及时给予指导和支持。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加强与其他科室的协作，共同参与糖尿病患者的诊疗和管理，提高整体治疗效果。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监控执行过程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选择合适的监测指标，如血糖、糖化血红蛋白、血脂等，定期检测并记录数据。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监测指标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对收集到的数据进行整理和分析，了解患者的病情状况和治疗反应。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利用收集到的数据，评估治疗效果，为进一步优化治疗方案提供依据。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数据利用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收集数据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https://d.book118.com/547064012100006032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2024-09-05T08:01:12.938</cp:lastPrinted>
  <dcterms:created xsi:type="dcterms:W3CDTF">2024-09-05T00:01:12Z</dcterms:created>
  <dcterms:modified xsi:type="dcterms:W3CDTF">2024-09-05T00:01:14Z</dcterms:modified>
</cp:coreProperties>
</file>