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9A95-94F9-497F-8DA2-07047B51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351CA-F19B-4602-ABC1-BDD372CD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C002-66AD-478C-BA2A-4E110930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373C2-557D-4699-A324-872F347A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E45B8-84F0-4712-B6BF-09894AC7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D3054-1B9E-4022-BD1D-61283F7B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501DB-916B-44B0-8CD6-2A6A1558C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36807-65BD-42C1-8D37-E4380F4C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41278-BD96-4661-A0C6-03DE00C2E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9711-B582-45A1-A975-14F363782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C3A78-E2C4-43F8-988D-57FB09E5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65020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机械故障诊断技术发展及趋势分析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当前机械故障诊断技术研究热点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机械故障诊断技术发展趋势分析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随着工业技术的不断进步和机械设备复杂性的增加，传统的故障诊断方法已无法满足需求，需要发展新的故障诊断技术。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故障诊断技术发展的必要性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机械设备是现代工业生产的重要组成部分，其运行状态直接影响生产效率和产品质量。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机械设备在现代工业中的重要性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故障诊断技术能够实时监测机械设备的运行状态，及时发现并处理故障，避免生产事故和减少维修成本。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故障诊断技术对机械设备的重要性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国内在机械故障诊断技术方面取得了一定的研究成果，如基于振动、声音、温度等信号的故障诊断方法，以及基于人工智能和大数据技术的智能故障诊断系统。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国外在机械故障诊断技术方面也有较为深入的研究，如基于模型、信号处理、知识工程等方法的故障诊断技术，以及基于云计算和物联网技术的远程故障诊断系统。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国内外在机械故障诊断技术方面都有一定的研究基础和技术积累，但国外在高端技术和智能化应用方面相对领先。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本文旨在探讨机械故障诊断技术的发展历程、现状和未来趋势，分析各种故障诊断方法的优缺点，为实际工程应用提供参考。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本文首先介绍机械故障诊断技术的背景和意义，然后分析国内外研究现状和发展趋势，接着阐述各种故障诊断方法的原理和特点，最后通过实例验证不同方法的有效性，并展望未来的发展趋势。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根据故障性质可分为渐发性故障和突发性故障；根据故障时间可分为早期故障、偶发故障和耗损故障。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具有潜在性、渐发性、耗损性、模糊性和多样性等特点。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故障诊断基本原理和方法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故障诊断基本原理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通过对机械设备运行过程中的各种信息进行监测、分析和处理，提取故障特征，识别故障类型和原因。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包括基于信号处理的方法、基于知识的方法和基于模型的方法等。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噪声监测技术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通过监测机械设备的噪声信号，分析噪声特征和频率成分，判断故障类型和原因。优点是适用范围广，缺点是易受环境噪声干扰。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振动监测技术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通过监测机械设备的振动信号，分析振动特征和频率成分，判断故障类型和原因。优点是适用范围广，缺点是易受干扰。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油液分析技术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通过对机械设备润滑油中的磨损颗粒和污染物进行分析，判断机械设备的磨损状态和故障类型。优点是直观性强，缺点是分析过程复杂。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温度监测技术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通过监测机械设备的温度变化，判断机械设备的运行状态和故障类型。优点是简单易行，缺点是精度较低。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常用故障诊断技术及其优缺点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机械故障诊断技术发展历程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依赖专家或维修人员的经验和知识，通过观察、听诊等手段判断故障。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基于经验的故障诊断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使用简单的测量工具如万用表、示波器等，对机械设备的某些参数进行测量，以判断故障。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简易测量工具的应用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传统故障诊断技术阶段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现代故障诊断技术阶段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应用各种传感器对机械设备的运行状态进行实时监测，并通过信号处理技术提取故障特征。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传感器与信号处理技术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利用计算机强大的计算能力和数据存储能力，对机械设备的故障进行建模和模拟，提高故障诊断的准确性和效率。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计算机辅助诊断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通过机器学习、深度学习等人工智能技术，对机械设备的故障数据进行自动分析和诊断。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远程故障诊断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结合互联网和物联网技术，实现机械设备的远程实时监测和故障诊断，提高维修的及时性和便利性。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智能故障诊断技术阶段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https://d.book118.com/547065020112006035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2024-09-10T02:16:30.789</cp:lastPrinted>
  <dcterms:created xsi:type="dcterms:W3CDTF">2024-09-09T18:16:30Z</dcterms:created>
  <dcterms:modified xsi:type="dcterms:W3CDTF">2024-09-09T18:16:33Z</dcterms:modified>
</cp:coreProperties>
</file>