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777AC7-F095-4C53-90DA-78F3C854A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385353-AB72-4009-BF9C-17C24DCAA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AE1942-9B32-45E3-999D-2B6F14AE1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5C7099-5628-4A71-8B47-735265719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370F333-2F38-4B0A-A063-F2D5E5B3B2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155364-A620-4457-BCBF-F09B666345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BBB0CC-6505-495B-AD59-3E6F237AF76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EB56DA-947E-4F5E-B1A8-0551EFDA6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6731C6-48E3-4D97-91F1-46574A83C7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F414BF-0700-4549-A8B0-ACF2276C3A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B38C6B-26A5-43AF-9336-D0F14E08BA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5050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幼儿园员工离职原因分析与改善策略</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离职原因分析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离职影响分析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改善策略探讨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实施计划与步骤</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000" r="15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促进幼儿园稳定发展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稳定的员工队伍对于幼儿园的长期发展至关重要，减少离职有助于维护幼儿园的正常运营和持续发展。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分析离职原因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深入了解幼儿园员工离职的主要原因，从而能够针对性地提出改善策略。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提高员工满意度和留任率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通过解决员工离职的根本问题，提高员工的工作满意度和忠诚度，降低离职率。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1035" r="1103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2850" b="128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优秀的员工离职可能导致幼儿园人才流失，影响教学质量和服务水平。</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人才流失</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频繁的员工离职会增加幼儿园的招聘和培训成本，影响经济效益。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招聘与培训成本增加</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员工离职可能对留任员工的士气产生负面影响，降低工作积极性和效率。</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影响团队士气</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员工离职可能被视为幼儿园管理不善或工作环境不佳的信号，对幼儿园声誉造成负面影响。</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损害幼儿园形象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离职现象的重要性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离职原因分析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家庭原因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员工可能因为家庭变故、搬家或需要照顾家人而离职。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个人发展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员工可能觉得当前工作没有晋升空间或无法满足个人职业规划。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健康问题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员工可能因为身体健康原因需要暂时或长期离开工作岗位。</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51" r="12651"/>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9052" r="1905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7935" r="793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组织因素</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员工可能对当前的薪资水平或福利待遇不满意。</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员工可能认为工作环境不佳，如设施陈旧、安全隐患等。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员工与同事或上级之间可能存在沟通不畅或人际关系紧张的情况。</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员工可能认为幼儿园的管理方式不合理，如决策不透明、缺乏参与等。</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薪资待遇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工作环境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人际关系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管理方式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教育政策的变化可能对幼儿园运营和员工工作产生影响，如入园政策、课程标准等。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教育政策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333" r="15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就业市场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500" r="16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社会舆论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833" r="108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员工可能受到其他行业或公司的吸引，选择离职寻找更好的就业机会。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社会对幼儿园的评价和舆论可能会影响员工的职业认同感和工作积极性。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根据以上离职原因分析，幼儿园可以采取以下改善策略来降低员工离职率</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1. 提供有竞争力的薪资待遇和福利，以吸引和留住优秀的员工。</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2. 改善工作环境和设施，确保员工能够在安全、舒适的环境中工作。</a:t>
              </a:r>
            </a:p>
          </p:txBody>
        </p:sp>
      </p:grpSp>
      <p:pic>
        <p:nvPicPr>
          <p:cNvPr id="14" name="Picture 14"/>
          <p:cNvPicPr>
            <a:picLocks noChangeAspect="1"/>
          </p:cNvPicPr>
          <p:nvPr/>
        </p:nvPicPr>
        <p:blipFill>
          <a:blip r:embed="rId2"/>
          <a:srcRect t="12500" b="12500"/>
          <a:stretch>
            <a:fillRect/>
          </a:stretch>
        </p:blipFill>
        <p:spPr>
          <a:xfrm>
            <a:off x="6603343" y="1773671"/>
            <a:ext cx="4619078" cy="4619078"/>
          </a:xfrm>
          <a:prstGeom prst="ellipse">
            <a:avLst/>
          </a:prstGeom>
        </p:spPr>
      </p:pic>
      <p:pic>
        <p:nvPicPr>
          <p:cNvPr id="15" name="Picture 15"/>
          <p:cNvPicPr>
            <a:picLocks noChangeAspect="1"/>
          </p:cNvPicPr>
          <p:nvPr/>
        </p:nvPicPr>
        <p:blipFill>
          <a:blip r:embed="rId3"/>
          <a:srcRect l="16846" r="16846"/>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26" r="372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0627" r="10627"/>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l="15086" r="1508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2413" r="12413"/>
          <a:stretch>
            <a:fillRect/>
          </a:stretch>
        </p:blipFill>
        <p:spPr>
          <a:xfrm>
            <a:off x="8917447"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3. 加强员工之间的沟通和团队建设，营造良好的工作氛围。</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4. 优化管理方式，提高决策透明度和员工参与度，让员工感受到被尊重和重视。</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5. 关注教育政策和就业市场的变化，及时调整幼儿园的发展战略和人力资源政策。</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6. 积极回应社会舆论和评价，加强品牌建设和形象塑造，提高员工的职业认同感和工作积极性。</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离职影响分析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工作效率下降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离职员工的工作需要其他员工承担，可能导致工作效率下降，影响幼儿园日常运营。</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招聘和培训成本增加</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幼儿园需要重新招聘和培训新员工，增加了人力和时间成本。</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人员流动增加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员工离职会导致幼儿园人员流动性增加，影响稳定性和持续发展。</a:t>
            </a:r>
          </a:p>
        </p:txBody>
      </p:sp>
      <p:pic>
        <p:nvPicPr>
          <p:cNvPr id="10" name="Picture 10"/>
          <p:cNvPicPr>
            <a:picLocks noChangeAspect="1"/>
          </p:cNvPicPr>
          <p:nvPr/>
        </p:nvPicPr>
        <p:blipFill>
          <a:blip r:embed="rId2"/>
          <a:srcRect l="10417" r="1041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对幼儿园的影响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离职员工的工作需要其他在职员工承担，可能导致在职员工工作压力增加。</a:t>
            </a:r>
          </a:p>
        </p:txBody>
      </p:sp>
      <p:pic>
        <p:nvPicPr>
          <p:cNvPr id="5" name="Picture 5"/>
          <p:cNvPicPr>
            <a:picLocks noChangeAspect="1"/>
          </p:cNvPicPr>
          <p:nvPr/>
        </p:nvPicPr>
        <p:blipFill>
          <a:blip r:embed="rId2"/>
          <a:srcRect l="14833" r="148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工作压力增加</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员工离职可能会影响团队士气和凝聚力，降低在职员工的工作积极性和满意度。</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团队士气受损</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离职员工原本负责的工作流程可能需要进行调整或重新安排，对在职员工的工作习惯产生影响。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工作流程变动</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对在职员工的影响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https://d.book118.com/547065050060006030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2024-09-02T00:25:11.625</cp:lastPrinted>
  <dcterms:created xsi:type="dcterms:W3CDTF">2024-09-01T16:25:11Z</dcterms:created>
  <dcterms:modified xsi:type="dcterms:W3CDTF">2024-09-01T16:25:13Z</dcterms:modified>
</cp:coreProperties>
</file>