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C135F-00C5-40E1-8BFA-0906953EE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CBB747-DE0B-46E3-AE5B-E4B314234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6BAAE3-5D94-492B-93B7-10E1A6F5D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163AA1-816C-478C-A01B-2C08F1FF5C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E2C201-BD4D-4412-9484-82E10B5926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07C5F0-5ABA-407B-9512-13BEE87FC7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0BD174-B95C-4F77-9D92-4AA6C07166D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20A7F7-0D3C-4B2B-8F56-3887ACD08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70A333-9FAF-4DDF-9AE8-EB025C74DB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FF5ACD-4BC0-455B-83EB-C8009B7BA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5DF0B5-E3FD-4851-8A1F-44E15489F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6610216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MRI在乳腺癌筛查中的临床应用分析</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MRI技术基本原理与优势</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乳腺癌流行病学及危险因素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MRI在乳腺癌筛查中应用方法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MRI图像解读与诊断依据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临床效果评价及局限性讨论</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未来发展趋势及挑战应对</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MRI技术基本原理与优势</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MRI技术是利用原子核在磁场内共振产生的信号进行成像的一种医学影像技术。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自20世纪80年代初期开始应用于临床以来，MRI技术不断发展，从最初的低场强、低分辨率设备发展到如今的高场强、高分辨率设备。</a:t>
            </a:r>
          </a:p>
        </p:txBody>
      </p:sp>
      <p:pic>
        <p:nvPicPr>
          <p:cNvPr id="6" name="Picture 6"/>
          <p:cNvPicPr>
            <a:picLocks noChangeAspect="1"/>
          </p:cNvPicPr>
          <p:nvPr/>
        </p:nvPicPr>
        <p:blipFill>
          <a:blip r:embed="rId2"/>
          <a:srcRect t="9076" b="907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42" b="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随着计算机技术和图像处理技术的不断进步，MRI图像的获取速度和图像质量得到了极大的提升。</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MRI技术概述及发展历程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MRI对乳腺癌的检出率高于传统的X线钼靶摄影和超声检查，尤其对于致密型乳腺和早期乳腺癌的检出具有明显优势。</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高敏感性</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MRI可以提供丰富的形态学和功能学信息，如肿瘤大小、形态、边界、内部结构及与周围组织的关系等，有助于乳腺癌的准确诊断和分期。</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多参数成像</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与X线钼靶摄影相比，MRI无放射性损伤，可重复性好，适用于乳腺癌高危人群的长期筛查和随访。</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无辐射损伤</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乳腺癌筛查中MRI应用优势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低场强MRI设备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场强较低，图像分辨率和信噪比相对较低，但价格较为便宜，适用于基层医疗机构和乳腺癌初筛。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高场强MRI设备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场强较高，图像分辨率和信噪比高，可以提供更丰富的诊断信息，但价格昂贵，适用于大型医疗机构和乳腺癌的精确诊断。</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专用乳腺MRI设备</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针对乳腺设计的专用线圈和扫描序列，可以更好地显示乳腺结构和病变特征，提高乳腺癌的检出率和诊断准确性。但价格较高，一般适用于大型医疗机构或乳腺中心。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不同类型MRI设备性能比较</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乳腺癌流行病学及危险因素</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发病率</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乳腺癌是全球女性最常见的恶性肿瘤之一，发病率逐年上升。</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死亡率</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虽然乳腺癌的死亡率有所下降，但仍是女性癌症死亡的主要原因之一。</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地域差异</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不同地域和种族的乳腺癌发病率和死亡率存在差异。</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乳腺癌流行病学现状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家族遗传是乳腺癌发病的重要危险因素，BRCA1和BRCA2基因突变与乳腺癌风险增加密切相关。</a:t>
            </a:r>
            <a:endParaRPr lang="en-US" sz="1100"/>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r>
              <a:rPr lang="en-US" sz="1575" b="1">
                <a:solidFill>
                  <a:schemeClr val="accent1">
                    <a:alpha val="100000"/>
                  </a:schemeClr>
                </a:solidFill>
                <a:latin typeface="Microsoft Yahei"/>
                <a:ea typeface="Microsoft Yahei"/>
                <a:cs typeface="Microsoft Yahei"/>
              </a:rPr>
              <a:t>遗传因素</a:t>
            </a:r>
            <a:endParaRPr lang="en-US" sz="1100"/>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初潮年龄早、绝经年龄晚、未生育或晚育等因素可能增加乳腺癌风险。</a:t>
            </a:r>
            <a:endParaRPr lang="en-US" sz="1100"/>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生殖因素</a:t>
            </a:r>
            <a:endParaRPr lang="en-US" sz="1100"/>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长期雌激素暴露，如长期使用激素替代治疗，可能增加乳腺癌风险。</a:t>
            </a:r>
            <a:endParaRPr lang="en-US" sz="1100"/>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激素因素</a:t>
            </a:r>
            <a:endParaRPr lang="en-US" sz="1100"/>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defRPr/>
            </a:pPr>
            <a:endParaRPr lang="en-US" sz="1100"/>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高脂肪饮食、缺乏运动、饮酒等不良生活方式可能与乳腺癌发病相关。</a:t>
            </a:r>
            <a:endParaRPr lang="en-US" sz="1100"/>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生活方式</a:t>
            </a:r>
            <a:endParaRPr lang="en-US" sz="1100"/>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19152" r="19152"/>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乳腺癌危险因素分析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针对高危人群</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如有乳腺癌家族史、遗传倾向、长期激素暴露等高危人群，应制定个性化的筛查策略。</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筛查方法</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乳腺X线摄影、乳腺超声、乳腺MRI等影像学检查是乳腺癌筛查的常用方法，应根据具体情况选择合适的筛查方法。</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筛查频率</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高危人群应适当增加筛查频率，以及早发现并治疗早期乳腺癌。</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综合评估</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对筛查结果进行综合评估，结合临床表现、影像学检查和病理学检查等结果，制定合适的治疗方案。</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a:ln w="19050">
            <a:solidFill>
              <a:srgbClr val="FFFFFF">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高危人群筛查策略建议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MRI在乳腺癌筛查中应用方法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5462" r="546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371" r="137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常规MRI检查技术介绍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常规MRI平扫</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采用T1WI、T2WI等序列进行乳腺平扫，观察乳腺内部结构。</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脂肪抑制技术</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利用脂肪与水分子在磁场中不同的共振频率，抑制脂肪信号，增加病变与正常组织的对比度。</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三维成像技术</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通过三维梯度回波序列或三维快速自旋回波序列，获取乳腺三维立体图像，更直观地显示病变形态和位置。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01</a:t>
            </a:r>
            <a:endParaRPr lang="en-US" sz="1100"/>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4950">
                <a:solidFill>
                  <a:schemeClr val="accent1">
                    <a:alpha val="100000"/>
                  </a:schemeClr>
                </a:solidFill>
                <a:latin typeface="Microsoft Yahei"/>
                <a:ea typeface="Microsoft Yahei"/>
                <a:cs typeface="Microsoft Yahei"/>
              </a:rPr>
              <a:t>02</a:t>
            </a:r>
            <a:endParaRPr lang="en-US" sz="1100"/>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03</a:t>
            </a:r>
            <a:endParaRPr lang="en-US" sz="1100"/>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950">
                <a:solidFill>
                  <a:schemeClr val="accent1">
                    <a:alpha val="100000"/>
                  </a:schemeClr>
                </a:solidFill>
                <a:latin typeface="Microsoft Yahei"/>
                <a:ea typeface="Microsoft Yahei"/>
                <a:cs typeface="Microsoft Yahei"/>
              </a:rPr>
              <a:t>04</a:t>
            </a:r>
            <a:endParaRPr lang="en-US" sz="1100"/>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选用低分子量、高弛豫率的造影剂，如钆喷酸葡胺等。</a:t>
            </a:r>
            <a:endParaRPr lang="en-US" sz="1100"/>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造影剂选择</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经静脉注射造影剂，通常采用团注法，即快速将造影剂推入静脉内。</a:t>
            </a:r>
            <a:endParaRPr lang="en-US" sz="1100"/>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注射方式</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采用快速T1WI序列进行多期动态扫描，包括注药前、注药后不同时间点的扫描，观察病变的强化程度和强化模式。</a:t>
            </a:r>
            <a:endParaRPr lang="en-US" sz="1100"/>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扫描序列和时相</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200">
                <a:solidFill>
                  <a:schemeClr val="dk1">
                    <a:alpha val="100000"/>
                  </a:schemeClr>
                </a:solidFill>
                <a:latin typeface="Microsoft Yahei"/>
                <a:ea typeface="Microsoft Yahei"/>
                <a:cs typeface="Microsoft Yahei"/>
              </a:rPr>
              <a:t>利用工作站软件进行图像后处理，如最大信号强度投影、多平面重建等，更直观地显示病变的血管分布和强化特征。</a:t>
            </a:r>
            <a:endParaRPr lang="en-US" sz="1100"/>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chemeClr val="accent1">
                    <a:alpha val="100000"/>
                  </a:schemeClr>
                </a:solidFill>
                <a:latin typeface="Microsoft Yahei"/>
                <a:ea typeface="Microsoft Yahei"/>
                <a:cs typeface="Microsoft Yahei"/>
              </a:rPr>
              <a:t>图像后处理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动态增强MRI检查技术要点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https://d.book118.com/547066102164006040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2024-09-13T13:06:17.543</cp:lastPrinted>
  <dcterms:created xsi:type="dcterms:W3CDTF">2024-09-13T05:06:17Z</dcterms:created>
  <dcterms:modified xsi:type="dcterms:W3CDTF">2024-09-13T05:06:19Z</dcterms:modified>
</cp:coreProperties>
</file>