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5C9CA-EA2A-4F48-998E-5C69AE73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93923-3135-4757-8143-489CF18C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976AE-1731-4CFC-874A-28E6D7FB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E5CE5-745A-482A-BD80-C806D7B6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501E7-2634-41E4-AAA7-E29C2C83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F3E03-0448-4695-AA50-05F2B6CA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81B1C-5CA6-45C8-9D4B-03E052492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C5944-CC5B-4164-A1CB-5DBFF908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EE72C-81C7-485B-8D93-B630EAFD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5C1E1-B45C-4D20-BBAD-BAE88DACE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DB844-D81E-4BC1-A7A1-A4988107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661611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保育员传染病预防知识培训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保育员在传染病预防中的角色与责任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保育员个人防护与卫生习惯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保育员传染病预防知识培训的意义与价值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传染病概述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传染病的定义是指病原体从宿主排出，经过一定的传播方式，再次进入新的易感宿主的过程。传染病主要分为甲、乙、丙三类。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引起的，能在人与人、动物与动物或人与动物之间相互传播的一类疾病。病原体主要包括病毒、细菌、真菌、寄生虫等。传染病主要分为甲类、乙类和丙类。甲类传染病是指鼠疫和霍乱，乙类传染病是指传染性非典型肺炎、艾滋病、病毒性肝炎等，丙类传染病是指流行性感冒、风疹、麻风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传染病的特点包括传染性、流行性、免疫性和病原体特异性。传播途径主要包括空气传播、接触传播、生物媒介传播等。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需要具备传染源、传播途径和易感人群三个环节。传染病的传播途径主要有空气传播、接触传播、生物媒介传播等。空气传播是指病原体通过飞沫、尘埃等在空气中传播，如流感、麻疹等。接触传播是指病原体通过接触患者或污染的物体表面再接触口、鼻、眼等部位而传播，如细菌性痢疾、手足口病等。生物媒介传播是指病原体通过昆虫、动物等生物媒介传播，如疟疾、登革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传染病的特点与传播途径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传染病对社会的影响包括对人类健康的影响和对经济发展的影响。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人类健康的影响非常大，它可以导致身体虚弱的人死亡或身体残疾，同时也可以导致社会恐慌和不稳定。此外，传染病还会对经济发展产生负面影响，如导致生产效率下降、旅游业萎缩等。因此，预防和控制传染病对于保障人类健康和社会经济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保育员在传染病预防中的角色与责任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健康观察与报告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及时发现婴幼儿的异常症状，向家长或医护人员报告。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确保婴幼儿日常生活的照料和护理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包括喂养、换尿布、洗澡等基本生活需求的满足。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卫生与安全环境的维护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保持婴幼儿生活环境的清洁卫生，预防感染和疾病传播。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保育员的职责与工作内容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31" b="18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保育员在传染病预防中的作用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传播正确的预防知识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向婴幼儿家长传播传染病预防知识，提高家长和孩子的自我保护意识。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严格执行卫生规范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在照料婴幼儿过程中，严格遵守卫生规范，降低感染风险。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协助疫苗接种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协助家长完成婴幼儿的疫苗接种计划，确保接种率达到国家要求。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加强卫生管理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协助医疗救治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保育员在传染病爆发时的应对措施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一旦发现传染病病例，立即向有关部门报告，并采取初步隔离措施。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加大清洁消毒频次，确保生活环境的安全卫生。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在专业医护人员到达之前，对患病婴幼儿进行初步的医疗救助。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对受到影响的家庭提供必要的心理支持，帮助他们度过难关。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常见传染病及其预防措施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7" r="178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流感是一种由流感病毒引起的呼吸道传染病，具有高度传染性。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流感的症状包括发热、咳嗽、喉咙痛、流鼻涕、头痛、肌肉疼痛和疲劳。预防流感的主要措施包括接种流感疫苗，保持室内空气流通，避免前往人群密集场所，勤洗手，以及加强个人体质锻炼。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流感及其预防措施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https://d.book118.com/547066161142006054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2024-09-29T04:25:43.560</cp:lastPrinted>
  <dcterms:created xsi:type="dcterms:W3CDTF">2024-09-28T20:25:43Z</dcterms:created>
  <dcterms:modified xsi:type="dcterms:W3CDTF">2024-09-28T20:25:45Z</dcterms:modified>
</cp:coreProperties>
</file>