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773CF-8F57-42EA-A7DD-81F048AE5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D44D1-3D2B-4AE6-A08A-E81980B6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7CFDE-C9C5-49EB-944B-4E483BD9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8EC7A-6E18-468B-9B9B-83520C005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82F00-1761-44D7-A6B9-665BF516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385D3-583F-468F-BFA0-ADB7FEA9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D924E-4184-402D-BD70-A9C3510FF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DA067-A5D0-4BA7-944E-567A5319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DF3B5-950B-4EB9-9A92-608567901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E1FF0-1B28-4CAA-B44A-7317E326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66F4E-87A8-4032-92E1-8849775B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2014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定期体检与早期诊断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定期体检的种类与频率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早期诊断的方法与技术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定期体检与早期诊断的关系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定期体检与早期诊断的挑战与对策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1" b="220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909" b="2590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体检可以检测出一些潜在的健康问题，如高血压、高血脂、糖尿病等，及时干预可以避免病情进一步恶化。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通过体检，可以及早发现并纠正不良的生活习惯，如吸烟、饮酒、不规律的作息等，从而降低患病的风险。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603" r="2603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一些潜在疾病在早期是没有明显症状的，如果不进行体检，很难及时发现问题。通过体检，可以及早发现疾病的迹象，避免病情恶化。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体检中的各项检查可以全面评估身体的健康状况，包括心血管、呼吸、消化、泌尿、生殖等各个系统，有助于及早发现潜在问题。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及早发现潜在问题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通过体检及早发现疾病，可以及时进行治疗，避免病情进一步恶化，同时也可以减少治疗难度和治疗费用。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对于一些需要长期治疗的疾病，如高血压、糖尿病等，通过体检可以及早发现并发症的迹象，避免病情进一步恶化。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避免病情恶化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提高治愈率和生存率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定期体检可以及早发现癌症等严重疾病，早期治疗可以提高治愈率和生存率。例如，早期发现的乳腺癌、肺癌等癌症的治愈率相对较高。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对于一些急性疾病，如心肌梗塞、脑卒中等，通过体检可以及早发现并进行干预，降低死亡率和致残率。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定期体检的种类与频率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一般检查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身高、体重、血压、脉搏等。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心、肺、肝、胆、脾、肾等器官检查。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皮肤、淋巴结、甲状腺、脊柱、四肢等。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视力、辨色力、眼睑、结膜、角膜等。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听力、外耳道、鼓膜、鼻腔、咽喉等。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常规体检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评估心脏电活动及心脏功能。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对腹部器官进行形态学检查，如肝、胆、脾、肾等。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胸部X光检查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筛查肺部疾病，如肺结核、肺癌等。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包括血常规、生化、免疫等，评估全身健康状况。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专项体检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根据年龄、性别、职业等因素制定个性化体检方案。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针对个人既往病史、家族病史等进行重点筛查。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提供基因检测等高端体检项目，预测潜在健康风险。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个性化体检方案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健康成年人每年进行一次常规体检。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中老年人及有慢性疾病家族史的人群，建议每半年进行一次常规体检，并加强专项体检的频率。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长期接触有害物质或从事高风险职业的人群，应根据情况增加体检次数和项目。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个性化体检方案根据具体情况制定，一般建议每年进行一次全面评估和调整。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体检频率建议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早期诊断的方法与技术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X射线检查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利用X射线的穿透性，对人体内部结构进行成像，常用于肺部、骨骼等疾病的诊断。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CT扫描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通过X射线旋转扫描人体，获取多层面图像，可发现体内微小病变。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利用强磁场和射频脉冲，使体内氢原子核发生共振，生成高分辨率图像，对软组织病变有较高诊断价值。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利用超声波在人体内的反射和传播，形成图像，常用于腹部、心脏、血管等疾病的诊断。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通过检测血液中各种指标，如红细胞、白细胞、血小板、血糖、血脂等，评估身体健康状况。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分析尿液成分，了解泌尿系统功能及代谢状况。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检测血液中各种生化指标，如肝功能、肾功能、电解质等，反映器官功能状态。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检测体内免疫相关指标，如抗体、免疫细胞等，用于评估免疫功能及诊断免疫相关疾病。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实验室诊断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https://d.book118.com/547102014131006042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2024-09-16T02:57:21.354</cp:lastPrinted>
  <dcterms:created xsi:type="dcterms:W3CDTF">2024-09-15T18:57:21Z</dcterms:created>
  <dcterms:modified xsi:type="dcterms:W3CDTF">2024-09-15T18:57:23Z</dcterms:modified>
</cp:coreProperties>
</file>