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D5D85-DE48-4695-8D53-E46D24A83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51FCC-8646-4BB8-A287-E081FD785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6B07E-ABA3-4927-B3A6-B3D73B6FB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923D21-FB14-42AB-9A8E-63E2168F0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DADE2D-756A-4751-B1E3-B27B1C54D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198957-9395-4388-A385-F4DA5054E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E7CE1B-1341-4EAA-B1B3-F68C9050E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43AB6F-984F-4EBA-AB24-F1EFA02A1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637E9-D41A-4B83-B21F-80C4725A3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AD65F-4DCE-46B4-8194-1C8B21994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B20FA-4B7F-45F3-B03F-3776BC7E2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02035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尿结石的护理查房PPT课件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尿结石概述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尿结石的护理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尿结石的治疗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尿结石的预防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尿结石概述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61" r="290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89" r="325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尿结石是尿液中矿物质结晶形成的固体块，通常位于泌尿系统内部。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根据结石所在部位，可分为肾结石、输尿管结石、膀胱结石和尿道结石。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尿结石的形成与多种因素有关，包括遗传、饮食、生活习惯、代谢异常等。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尿结石的形成是一个复杂的过程，涉及尿液中晶体物质的过饱和、结晶化、聚集和生长。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尿结石的症状取决于结石所在部位和大小，常见症状包括腰痛、腹痛、血尿、排尿困难等。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尿结石的诊断通常通过影像学检查，如超声、X线或CT等，结合实验室检查如尿液分析来进行。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尿结石的护理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291" b="162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524" b="155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591" b="85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保持充足的水分摄入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尿结石患者应多喝水，以增加尿量，减少结石形成的风险。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适度运动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适当的运动有助于结石的排出，如跳跃、跑步等。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定期复查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定期进行泌尿系统检查，以便及时发现并处理结石。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增加水果和蔬菜的摄入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丰富的维生素和矿物质有助于预防结石的形成。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控制钠的摄入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减少盐的摄入，以降低尿液中钙盐的浓度。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控制钙的摄入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减少高钙食品的摄入，如牛奶、豆腐等，以降低钙盐沉积的风险。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" r="2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提供心理支持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尿结石患者可能因为疼痛和担忧而产生焦虑和抑郁情绪，医护人员应给予适当的心理支持和疏导。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解释病情和治疗方案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向患者详细解释病情和治疗方案，以减轻其恐惧和不安。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鼓励积极配合治疗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鼓励患者积极配合治疗，树立战胜疾病的信心。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尿结石的治疗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https://d.book118.com/547102035023006026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2024-08-31T01:29:36.524</cp:lastPrinted>
  <dcterms:created xsi:type="dcterms:W3CDTF">2024-08-30T17:29:36Z</dcterms:created>
  <dcterms:modified xsi:type="dcterms:W3CDTF">2024-08-30T17:29:38Z</dcterms:modified>
</cp:coreProperties>
</file>