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46B11-FA00-485E-B3FD-E666C9889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107A6-3221-4EA7-B61A-ED0F21DD9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725A5-3E71-4EB3-B176-1BCB7DDCF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D3389E-1E0B-4327-A4C7-98E5491F3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CC49F7-7996-43C0-A47F-9D712D3FF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2535D3-DC06-440C-AE58-54423C530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F33672-2BF6-4D86-AC5F-45D4A0070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8EDFA-BFD5-4A68-A34A-3B6F04F5E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83319D-CEA1-4C1B-8B0C-37959947E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83E4A-7756-4DFA-A261-39AC7E07F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0D5F6-6EEA-41D3-9BD9-A9606CB7B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0311102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护理礼仪坐姿讲解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护理礼仪坐姿的重要性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正确的护理礼仪坐姿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不正确的护理礼仪坐姿及纠正方法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不同场合的护理礼仪坐姿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护理礼仪坐姿的实践与训练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护理礼仪坐姿的重要性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护理人员作为医疗服务的重要一环，其专业形象对于患者和家属的信任度有着重要影响。正确的坐姿能够展现出护理人员的专业素养和严谨态度，提升患者对护理人员的信任感。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正确的坐姿要求护理人员保持挺直的背部和稳定的姿势，这不仅能够展现出专业形象，还有助于提高护理人员的工作效率和准确性。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提高专业形象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在与患者和家属的交流中，护理礼仪坐姿能够展现出对他们的尊重与礼貌。正确的坐姿不仅是对患者的尊重，也是对自身职业的尊重，能够树立良好的职业道德形象。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护理人员在与患者和家属交流时，应该保持适当的目光接触和微笑，以展现出友好和关注的态度。同时，护理人员还应该注意保持良好的仪态和优雅的举止，以展现出自身的修养和素质。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展现尊重与礼貌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在护理工作中，有效沟通是至关重要的。正确的坐姿能够帮助护理人员更好地倾听患者和家属的诉求，理解他们的需求和关切，从而更好地为他们提供优质的护理服务。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护理人员应该保持开放和接纳的姿态，给予患者和家属充分的关注和支持，以促进有效沟通。同时，护理人员还应该注意自身的语言表达和语气语调，以更好地与患者和家属进行沟通交流。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94" r="2659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促进有效沟通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正确的护理礼仪坐姿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坐姿应让身体感到舒适，避免长时间保持同一姿势。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保持舒适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保持稳定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50" b="166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保持优雅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坐姿要稳定，不要左右摇晃或突然起立。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坐姿要优雅得体，展现出专业和礼貌的形象。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坐姿的基本要求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871" b="288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6" b="28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保持挺直的背部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挺直背部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坐直，不要佝偻或倾斜，保持背部与地面平行。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保持自然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背部挺直的同时，也要保持自然放松的状态。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避免僵硬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不要过于紧张或僵硬，保持舒适自然的姿态。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腿部可以并拢或交叉放置，以保持优雅和得体的形象。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并拢或交叉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翘二郎腿会影响坐姿的稳定性和优雅度。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避免翘二郎腿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根据需要适当调整腿部与地面的角度，以保持舒适。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调整角度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保持适当的腿部姿势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手部可以自然放置在膝盖上或身体两侧，保持放松。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自然放置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手臂不要过于随意地晃动或交叉在胸前。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避免过于随意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0250" r="30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根据场合和需求，适当调整手部和手臂的姿势。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手部和手臂的姿势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不正确的护理礼仪坐姿及纠正方法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https://d.book118.com/547103111021006050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2024-09-22T13:57:55.157</cp:lastPrinted>
  <dcterms:created xsi:type="dcterms:W3CDTF">2024-09-22T05:57:55Z</dcterms:created>
  <dcterms:modified xsi:type="dcterms:W3CDTF">2024-09-22T05:57:57Z</dcterms:modified>
</cp:coreProperties>
</file>