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F0FE5-2C3A-4B61-96F1-3FEFF64E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2EF27-4088-41C9-8118-FA178E3C5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1150B-8985-425C-8856-0FDBE810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5DE5D-CDA2-4455-ABC7-77A3ABED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5B885-93DF-482C-8808-889015D1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AB2A82-EE6B-457A-952E-51B86492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52BE0-2EC8-44FF-A7DF-C2FBB8D0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FB1B1-A942-404D-98FD-9DF42D097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6A8EC-A611-43BD-8989-BD841E78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99A67-CEBE-42D7-9E79-F233C5AC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F3C12-83A1-489F-9F43-23DA57E1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401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乙肝急性肝衰竭的症状与体征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乙肝急性肝衰竭的护理评估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乙肝急性肝衰竭是指由乙肝病毒引起的肝脏功能急剧恶化，导致肝脏无法维持正常的生理功能。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起病急、病情重、进展快，常伴有黄疸、出血、腹水等症状，需要及时有效的治疗和护理。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免疫应答异常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机体对乙肝病毒的免疫应答异常，产生大量的免疫复合物和炎症介质，进一步加重肝脏损伤。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肝脏微循环障碍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乙肝病毒引起肝脏微循环障碍，导致肝脏缺血、缺氧，加速肝衰竭的发生。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乙肝病毒对肝脏的直接损伤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乙肝病毒在肝脏内复制，对肝脏细胞造成直接损伤，导致肝功能衰竭。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乙肝急性肝衰竭的病理机制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乙肝急性肝衰竭的流行病学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乙肝急性肝衰竭在全球范围内均有发生，但亚洲地区发病率较高，这可能与该地区乙肝病毒感染率较高有关。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人群分布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乙肝急性肝衰竭可发生于任何年龄段，但以青壮年居多，男性发病率略高于女性。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乙肝急性肝衰竭主要通过血液传播、母婴传播和性传播。预防乙肝病毒感染是预防乙肝急性肝衰竭的关键。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乙肝急性肝衰竭的症状与体征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99" b="162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患者可能出现食欲减退，甚至厌食的症状。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乙肝急性肝衰竭可能导致恶心和呕吐，尤其是在早晨。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由于肝功能严重受损，患者可能会感到极度疲劳和虚弱。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皮肤、巩膜出现黄染，尿液颜色变深。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恶心呕吐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疲劳乏力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出血倾向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482" r="204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65" r="202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624" r="1362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肝脏可能肿大，质地变硬。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由于肝功能受损，患者可能出现皮肤黏膜出血、鼻出血等。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腹部出现水肿，严重时可能出现腹水。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患者可能出现嗜睡、昏迷等症状。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144" r="221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938" r="2193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由于氨中毒等原因导致中枢神经系统功能紊乱，表现为性格、行为改变、意识障碍等。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由于门静脉高压，可能导致食管胃底静脉曲张破裂出血。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由于免疫功能低下，患者容易发生感染，如肺炎、肠道感染等。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如低钾血症、低钠血症等，可能导致心律失常、肌无力等症状。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乙肝急性肝衰竭的护理评估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https://d.book118.com/547104012036006041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2024-09-13T23:18:05.752</cp:lastPrinted>
  <dcterms:created xsi:type="dcterms:W3CDTF">2024-09-13T15:18:05Z</dcterms:created>
  <dcterms:modified xsi:type="dcterms:W3CDTF">2024-09-13T15:18:07Z</dcterms:modified>
</cp:coreProperties>
</file>