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D4C8D-D3AF-465B-8E1B-381636DF6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9C1BC-7F1B-4940-9AF6-82D18C216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A1232-9CE0-4359-8D41-E202FD4C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43216-16BE-4747-9E5E-1D1D88DD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FF2C6-FF75-47A8-8521-200094C4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56E13-D1D7-4756-9ED8-59CB3D6A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11A37-4A85-450D-A882-7011463B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453B5-76D9-426F-A601-7FA28BD90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6A8E4-1C41-43B6-9E8C-E743948C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59E7F-D706-42C2-8D03-954EEC389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4B00E-C93D-4539-99BF-36211F13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4046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python程序设计之函数参数课件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函数参数进阶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位置参数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位置参数是函数定义中必须提供的参数，按照函数定义中的顺序依次传入。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位置参数在函数调用时必须提供，否则会抛出异常。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位置参数通常用于传递基础数据给函数，如数学计算函数中的两个数。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```python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def add(a, b)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位置参数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return a + b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位置参数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在这个例子中，a和b就是位置参数。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位置参数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https://d.book118.com/547104046016006032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2024-09-04T17:32:47.531</cp:lastPrinted>
  <dcterms:created xsi:type="dcterms:W3CDTF">2024-09-04T09:32:47Z</dcterms:created>
  <dcterms:modified xsi:type="dcterms:W3CDTF">2024-09-04T09:32:49Z</dcterms:modified>
</cp:coreProperties>
</file>