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5F735-BC38-4219-A722-B841634F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75111-44FF-43DE-A6FE-F57903F67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4BF2-B780-4396-B34E-E17957AB9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B87A5-66B0-452A-9D80-F6981B7D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0925F-7F7B-477F-BD95-323F7089E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8E6AF-D9EF-4662-9F86-E8F5A53CF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FD1B4-8685-4003-93BE-56C713AF8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0CD35-9D3A-43C9-A6D1-3934CCE9C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36C4A-8D3D-4C24-AB50-7DC13D03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B02C1-0C39-4FCE-BA91-5F5EBF141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3DA9C-F966-46D0-9565-102A22DBC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4064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冠心病高血压脑梗塞的护理查房PPT课件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冠心病高血压脑梗塞概述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冠心病高血压脑梗塞的护理评估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冠心病高血压脑梗塞的护理措施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冠心病高血压脑梗塞的康复护理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冠心病高血压脑梗塞的预防与控制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冠心病高血压脑梗塞概述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冠心病、高血压和脑梗塞是三种常见的慢性疾病，它们分别指冠状动脉粥样硬化性心脏病、原发性高血压和缺血性脑卒中。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冠心病可分为稳定型心绞痛、急性心肌梗死等类型；高血压可分为原发性高血压和继发性高血压；脑梗塞可分为短暂性脑缺血发作、脑血栓形成等类型。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主要病因是冠状动脉粥样硬化，导致血管狭窄或阻塞，引起心肌缺血、缺氧或坏死。病理过程涉及脂质代谢异常、炎症反应等多个方面。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病因复杂，包括遗传、环境、生活习惯等多种因素。病理过程主要表现为动脉血管结构和功能的改变。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主要病因是脑部动脉粥样硬化或血栓形成，导致脑部供血不足或中断。病理过程涉及脑血管闭塞、脑组织缺血坏死等。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常见的临床表现包括心绞痛、胸闷、气短等。诊断主要依靠心电图、冠状动脉造影等技术。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常见的临床表现包括头痛、头晕、心悸等。诊断主要依靠测量血压，并参考其他相关检查指标。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常见的临床表现包括突发肢体麻木、偏瘫、失语等。诊断主要依靠颅脑影像学检查，如CT或MRI。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冠心病高血压脑梗塞的护理评估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通过血液、尿液等实验室检查，了解患者的生化指标、血常规指标等，进一步评估患者的健康状况。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对患者的身高、体重、血压、心率等基本指标进行测量，评估患者的身体状况。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了解患者的基本情况、家族史、生活习惯、既往病史等，以便评估患者的健康状况。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心电图检查是评估冠心病的重要手段，可以检测心肌缺血、心律失常等情况。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根据评估结果，确定患者的病情状况和风险程度，制定相应的护理计划和措施。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对于高危患者，应加强监测和护理，定期评估患者情况，及时调整护理计划。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对于出现并发症的患者，应根据具体情况制定相应的护理措施，如心绞痛发作时的急救护理、高血压脑病时的紧急处理等。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评估时应关注患者的心理状况，注意与患者沟通的方式和语气，避免对患者造成不良影响。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评估时应结合患者的实际情况，综合考虑各种因素，制定个性化的护理计划。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评估时应遵循科学、客观的原则，避免主观臆断和偏见，确保评估结果的准确性和可靠性。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冠心病高血压脑梗塞的护理措施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https://d.book118.com/547104064132006025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2024-08-30T10:38:08.085</cp:lastPrinted>
  <dcterms:created xsi:type="dcterms:W3CDTF">2024-08-30T02:38:08Z</dcterms:created>
  <dcterms:modified xsi:type="dcterms:W3CDTF">2024-08-30T02:38:09Z</dcterms:modified>
</cp:coreProperties>
</file>