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67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>
              <a:latin typeface="MiSans Demibold" panose="00000700000000000000" charset="-122"/>
              <a:ea typeface="MiSans Demibold" panose="00000700000000000000" charset="-122"/>
              <a:sym typeface="MiSans" panose="00000500000000000000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8.xml" /><Relationship Id="rId11" Type="http://schemas.openxmlformats.org/officeDocument/2006/relationships/tags" Target="../tags/tag39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tags" Target="../tags/tag3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tags" Target="../tags/tag43.xml" /><Relationship Id="rId6" Type="http://schemas.openxmlformats.org/officeDocument/2006/relationships/tags" Target="../tags/tag44.xml" /><Relationship Id="rId7" Type="http://schemas.openxmlformats.org/officeDocument/2006/relationships/tags" Target="../tags/tag45.xml" /><Relationship Id="rId8" Type="http://schemas.openxmlformats.org/officeDocument/2006/relationships/tags" Target="../tags/tag46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55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tags" Target="../tags/tag53.xml" /><Relationship Id="rId9" Type="http://schemas.openxmlformats.org/officeDocument/2006/relationships/tags" Target="../tags/tag5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tags" Target="../tags/tag60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046554-888D-490C-A9AC-7043BC2068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355CC1-233A-4B53-A7E7-566108F476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E38068-6ACE-4825-BD84-3A682D2E95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515D96-784B-498A-8CE2-80BD044BDD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2224DB-B9E8-4178-A32F-23D158B05B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BF707D-BA54-43D6-9838-7DE3A29879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DAD605-F163-4278-A5B7-931A43B1EF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8CC44F-D5D1-47CC-8116-C9D9D628CB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9BDB7A-7B67-4F9A-8F3E-C112CEDF9A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1FC332-8672-4F99-93AC-D35F876ECA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4DE2BF-0965-47D4-9BC0-4AA6B15426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1" name="图片 60" descr="图片包含 游戏机, 自然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 flipH="1" flipV="1">
            <a:off x="688932" y="0"/>
            <a:ext cx="11503069" cy="6858000"/>
          </a:xfrm>
          <a:custGeom>
            <a:gdLst>
              <a:gd name="connsiteX0" fmla="*/ 11503069 w 11503069"/>
              <a:gd name="connsiteY0" fmla="*/ 6858000 h 6858000"/>
              <a:gd name="connsiteX1" fmla="*/ 0 w 11503069"/>
              <a:gd name="connsiteY1" fmla="*/ 6858000 h 6858000"/>
              <a:gd name="connsiteX2" fmla="*/ 0 w 11503069"/>
              <a:gd name="connsiteY2" fmla="*/ 0 h 6858000"/>
              <a:gd name="connsiteX3" fmla="*/ 11503069 w 11503069"/>
              <a:gd name="connsiteY3" fmla="*/ 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503069" h="6858000">
                <a:moveTo>
                  <a:pt x="11503069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11503069" y="0"/>
                </a:lnTo>
                <a:close/>
              </a:path>
            </a:pathLst>
          </a:custGeom>
        </p:spPr>
      </p:pic>
      <p:sp>
        <p:nvSpPr>
          <p:cNvPr id="44" name="矩形 43"/>
          <p:cNvSpPr/>
          <p:nvPr>
            <p:custDataLst>
              <p:tags r:id="rId3"/>
            </p:custDataLst>
          </p:nvPr>
        </p:nvSpPr>
        <p:spPr>
          <a:xfrm>
            <a:off x="0" y="0"/>
            <a:ext cx="1055688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cxnSp>
        <p:nvCxnSpPr>
          <p:cNvPr id="56" name="直接连接符 55"/>
          <p:cNvCxnSpPr/>
          <p:nvPr>
            <p:custDataLst>
              <p:tags r:id="rId4"/>
            </p:custDataLst>
          </p:nvPr>
        </p:nvCxnSpPr>
        <p:spPr>
          <a:xfrm>
            <a:off x="313055" y="588645"/>
            <a:ext cx="4260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直接连接符 56"/>
          <p:cNvCxnSpPr/>
          <p:nvPr>
            <p:custDataLst>
              <p:tags r:id="rId5"/>
            </p:custDataLst>
          </p:nvPr>
        </p:nvCxnSpPr>
        <p:spPr>
          <a:xfrm>
            <a:off x="314960" y="666115"/>
            <a:ext cx="4260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直接连接符 57"/>
          <p:cNvCxnSpPr/>
          <p:nvPr>
            <p:custDataLst>
              <p:tags r:id="rId6"/>
            </p:custDataLst>
          </p:nvPr>
        </p:nvCxnSpPr>
        <p:spPr>
          <a:xfrm>
            <a:off x="316865" y="742950"/>
            <a:ext cx="4260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2" name="矩形 61"/>
          <p:cNvSpPr/>
          <p:nvPr>
            <p:custDataLst>
              <p:tags r:id="rId7"/>
            </p:custDataLst>
          </p:nvPr>
        </p:nvSpPr>
        <p:spPr>
          <a:xfrm>
            <a:off x="1256665" y="5510530"/>
            <a:ext cx="6509385" cy="688975"/>
          </a:xfrm>
          <a:prstGeom prst="rect">
            <a:avLst/>
          </a:prstGeom>
          <a:solidFill>
            <a:schemeClr val="bg1">
              <a:alpha val="52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43" name="矩形 42"/>
          <p:cNvSpPr/>
          <p:nvPr>
            <p:custDataLst>
              <p:tags r:id="rId8"/>
            </p:custDataLst>
          </p:nvPr>
        </p:nvSpPr>
        <p:spPr>
          <a:xfrm>
            <a:off x="1355725" y="5486400"/>
            <a:ext cx="10168255" cy="751205"/>
          </a:xfrm>
          <a:prstGeom prst="rect">
            <a:avLst/>
          </a:prstGeom>
          <a:solidFill>
            <a:schemeClr val="bg1"/>
          </a:solidFill>
          <a:ln>
            <a:noFill/>
            <a:prstDash val="solid"/>
          </a:ln>
          <a:effectLst>
            <a:outerShdw blurRad="177800" dist="88900" dir="5400000" algn="t" rotWithShape="0">
              <a:srgbClr val="014EFE">
                <a:alpha val="8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9" name="署名"/>
          <p:cNvSpPr txBox="1">
            <a:spLocks noGrp="1"/>
          </p:cNvSpPr>
          <p:nvPr>
            <p:ph type="body" idx="4"/>
            <p:custDataLst>
              <p:tags r:id="rId9"/>
            </p:custDataLst>
          </p:nvPr>
        </p:nvSpPr>
        <p:spPr>
          <a:xfrm>
            <a:off x="8372475" y="5662930"/>
            <a:ext cx="2663825" cy="422275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8" name="副标题"/>
          <p:cNvSpPr txBox="1">
            <a:spLocks noGrp="1"/>
          </p:cNvSpPr>
          <p:nvPr>
            <p:ph type="body" idx="3" hasCustomPrompt="1"/>
            <p:custDataLst>
              <p:tags r:id="rId10"/>
            </p:custDataLst>
          </p:nvPr>
        </p:nvSpPr>
        <p:spPr>
          <a:xfrm>
            <a:off x="2961315" y="1537970"/>
            <a:ext cx="8074986" cy="94742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400" b="1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defRPr>
            </a:lvl1pPr>
          </a:lstStyle>
          <a:p>
            <a:pPr lvl="0" algn="r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2" hasCustomPrompt="1"/>
            <p:custDataLst>
              <p:tags r:id="rId11"/>
            </p:custDataLst>
          </p:nvPr>
        </p:nvSpPr>
        <p:spPr>
          <a:xfrm>
            <a:off x="2961315" y="2626360"/>
            <a:ext cx="8074986" cy="19602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6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defRPr>
            </a:lvl1pPr>
          </a:lstStyle>
          <a:p>
            <a:pPr lvl="0" algn="r">
              <a:lnSpc>
                <a:spcPct val="10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latin typeface="MiSans Normal"/>
                <a:ea typeface="MiSans Normal"/>
                <a:sym typeface="MiSans Normal"/>
              </a:defRPr>
            </a:lvl1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>
                <a:latin typeface="MiSans Normal"/>
                <a:ea typeface="MiSans Normal"/>
                <a:sym typeface="MiSans Normal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>
                <a:latin typeface="MiSans Normal"/>
                <a:ea typeface="MiSans Normal"/>
                <a:sym typeface="MiSans Normal"/>
              </a:defRPr>
            </a:lvl1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20" name="图片 419" descr="图片包含 游戏机, 自然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 flipH="1" flipV="1">
            <a:off x="0" y="0"/>
            <a:ext cx="12192000" cy="6858000"/>
          </a:xfrm>
          <a:custGeom>
            <a:gdLst>
              <a:gd name="connsiteX0" fmla="*/ 12192000 w 12192000"/>
              <a:gd name="connsiteY0" fmla="*/ 6858000 h 6858000"/>
              <a:gd name="connsiteX1" fmla="*/ 0 w 12192000"/>
              <a:gd name="connsiteY1" fmla="*/ 6858000 h 6858000"/>
              <a:gd name="connsiteX2" fmla="*/ 0 w 12192000"/>
              <a:gd name="connsiteY2" fmla="*/ 0 h 6858000"/>
              <a:gd name="connsiteX3" fmla="*/ 12192000 w 12192000"/>
              <a:gd name="connsiteY3" fmla="*/ 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12192000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12192000" y="0"/>
                </a:lnTo>
                <a:close/>
              </a:path>
            </a:pathLst>
          </a:custGeom>
        </p:spPr>
      </p:pic>
      <p:sp>
        <p:nvSpPr>
          <p:cNvPr id="8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MiSans Normal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200"/>
              </a:spcBef>
              <a:spcAft>
                <a:spcPct val="0"/>
              </a:spcAft>
              <a:buFont typeface="Arial" pitchFamily="34" charset="0"/>
              <a:buChar char="●"/>
              <a:tabLst>
                <a:tab pos="1609725"/>
              </a:tabLst>
              <a:defRPr kumimoji="0" lang="zh-CN" altLang="en-US" sz="16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  <a:cs typeface="+mn-cs"/>
                <a:sym typeface="MiSans Normal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ts val="200"/>
              </a:spcBef>
              <a:spcAft>
                <a:spcPct val="0"/>
              </a:spcAft>
              <a:buFont typeface="Arial" pitchFamily="34" charset="0"/>
              <a:buChar char="●"/>
              <a:defRPr kumimoji="0" lang="zh-CN" altLang="en-US" sz="16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  <a:cs typeface="+mn-cs"/>
                <a:sym typeface="MiSans Normal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ts val="200"/>
              </a:spcBef>
              <a:spcAft>
                <a:spcPct val="0"/>
              </a:spcAft>
              <a:buFont typeface="Wingdings" panose="05000000000000000000" charset="0"/>
              <a:buChar char=""/>
              <a:defRPr kumimoji="0" lang="zh-CN" altLang="en-US" sz="16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  <a:cs typeface="+mn-cs"/>
                <a:sym typeface="MiSans Normal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ts val="200"/>
              </a:spcBef>
              <a:spcAft>
                <a:spcPct val="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  <a:cs typeface="+mn-cs"/>
                <a:sym typeface="MiSans Normal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965" y="608330"/>
            <a:ext cx="10968355" cy="6826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MiSans Normal"/>
              </a:defRPr>
            </a:lvl1pPr>
          </a:lstStyle>
          <a:p>
            <a:pPr lvl="0"/>
            <a:r>
              <a:rPr err="1"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latin typeface="MiSans Normal"/>
                <a:ea typeface="MiSans Normal"/>
                <a:sym typeface="MiSans Normal"/>
              </a:defRPr>
            </a:lvl1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>
                <a:latin typeface="MiSans Normal"/>
                <a:ea typeface="MiSans Normal"/>
                <a:sym typeface="MiSans Normal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>
                <a:latin typeface="MiSans Normal"/>
                <a:ea typeface="MiSans Normal"/>
                <a:sym typeface="MiSans Normal"/>
              </a:defRPr>
            </a:lvl1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 descr="图片包含 游戏机, 自然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 flipV="1">
            <a:off x="0" y="0"/>
            <a:ext cx="12192000" cy="6858000"/>
          </a:xfrm>
          <a:custGeom>
            <a:gdLst>
              <a:gd name="connsiteX0" fmla="*/ 12192000 w 12192000"/>
              <a:gd name="connsiteY0" fmla="*/ 6858000 h 6858000"/>
              <a:gd name="connsiteX1" fmla="*/ 0 w 12192000"/>
              <a:gd name="connsiteY1" fmla="*/ 6858000 h 6858000"/>
              <a:gd name="connsiteX2" fmla="*/ 0 w 12192000"/>
              <a:gd name="connsiteY2" fmla="*/ 0 h 6858000"/>
              <a:gd name="connsiteX3" fmla="*/ 12192000 w 12192000"/>
              <a:gd name="connsiteY3" fmla="*/ 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12192000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12192000" y="0"/>
                </a:lnTo>
                <a:close/>
              </a:path>
            </a:pathLst>
          </a:custGeom>
        </p:spPr>
      </p:pic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-1" y="0"/>
            <a:ext cx="4308953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10" name="矩形 9"/>
          <p:cNvSpPr/>
          <p:nvPr>
            <p:custDataLst>
              <p:tags r:id="rId4"/>
            </p:custDataLst>
          </p:nvPr>
        </p:nvSpPr>
        <p:spPr>
          <a:xfrm>
            <a:off x="603336" y="1125538"/>
            <a:ext cx="7263009" cy="4786747"/>
          </a:xfrm>
          <a:prstGeom prst="rect">
            <a:avLst/>
          </a:prstGeom>
          <a:solidFill>
            <a:schemeClr val="accent1">
              <a:lumMod val="20000"/>
              <a:lumOff val="80000"/>
              <a:alpha val="52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9" name="矩形 8"/>
          <p:cNvSpPr/>
          <p:nvPr>
            <p:custDataLst>
              <p:tags r:id="rId5"/>
            </p:custDataLst>
          </p:nvPr>
        </p:nvSpPr>
        <p:spPr>
          <a:xfrm>
            <a:off x="826716" y="1012803"/>
            <a:ext cx="7928977" cy="4999690"/>
          </a:xfrm>
          <a:prstGeom prst="rect">
            <a:avLst/>
          </a:prstGeom>
          <a:solidFill>
            <a:schemeClr val="bg1"/>
          </a:solidFill>
          <a:ln>
            <a:noFill/>
            <a:prstDash val="solid"/>
          </a:ln>
          <a:effectLst>
            <a:outerShdw blurRad="177800" dist="88900" dir="12000000" algn="t" rotWithShape="0">
              <a:srgbClr val="014EFE">
                <a:alpha val="8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8" name="内容占位符 7"/>
          <p:cNvSpPr>
            <a:spLocks noGrp="1"/>
          </p:cNvSpPr>
          <p:nvPr>
            <p:ph idx="3"/>
            <p:custDataLst>
              <p:tags r:id="rId6"/>
            </p:custDataLst>
          </p:nvPr>
        </p:nvSpPr>
        <p:spPr>
          <a:xfrm>
            <a:off x="826768" y="995679"/>
            <a:ext cx="7927975" cy="5017135"/>
          </a:xfrm>
          <a:prstGeom prst="rect">
            <a:avLst/>
          </a:prstGeom>
        </p:spPr>
        <p:txBody>
          <a:bodyPr/>
          <a:lstStyle>
            <a:lvl1pPr>
              <a:defRPr>
                <a:latin typeface="MiSans Normal"/>
                <a:ea typeface="MiSans Normal"/>
                <a:sym typeface="MiSans Normal"/>
              </a:defRPr>
            </a:lvl1pPr>
          </a:lstStyle>
          <a:p>
            <a:pPr algn="ctr"/>
            <a:endParaRPr lang="zh-CN" altLang="en-US"/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7"/>
            </p:custDataLst>
          </p:nvPr>
        </p:nvSpPr>
        <p:spPr>
          <a:xfrm>
            <a:off x="9347835" y="1012825"/>
            <a:ext cx="2010410" cy="450215"/>
          </a:xfrm>
          <a:prstGeom prst="rect">
            <a:avLst/>
          </a:prstGeom>
          <a:noFill/>
        </p:spPr>
        <p:txBody>
          <a:bodyPr wrap="square" lIns="0" tIns="0" rIns="71755" bIns="0" rtlCol="0" anchor="b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j-ea"/>
                <a:ea typeface="+mj-ea"/>
                <a:cs typeface="MiSans Normal" panose="00000500000000000000" charset="-122"/>
                <a:sym typeface="MiSans Normal"/>
              </a:defRPr>
            </a:lvl1pPr>
          </a:lstStyle>
          <a:p>
            <a:pPr lvl="0" algn="r"/>
            <a:r>
              <a:rPr err="1"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9347835" y="1503680"/>
            <a:ext cx="2010410" cy="100520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latin typeface="MiSans Normal"/>
                <a:ea typeface="MiSans Normal"/>
                <a:sym typeface="MiSans Normal"/>
              </a:defRPr>
            </a:lvl1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>
                <a:latin typeface="MiSans Normal"/>
                <a:ea typeface="MiSans Normal"/>
                <a:sym typeface="MiSans Normal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>
                <a:latin typeface="MiSans Normal"/>
                <a:ea typeface="MiSans Normal"/>
                <a:sym typeface="MiSans Normal"/>
              </a:defRPr>
            </a:lvl1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descr="图片包含 游戏机, 自然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 flipH="1" flipV="1">
            <a:off x="688932" y="0"/>
            <a:ext cx="11503069" cy="6858000"/>
          </a:xfrm>
          <a:custGeom>
            <a:gdLst>
              <a:gd name="connsiteX0" fmla="*/ 11503069 w 11503069"/>
              <a:gd name="connsiteY0" fmla="*/ 6858000 h 6858000"/>
              <a:gd name="connsiteX1" fmla="*/ 0 w 11503069"/>
              <a:gd name="connsiteY1" fmla="*/ 6858000 h 6858000"/>
              <a:gd name="connsiteX2" fmla="*/ 0 w 11503069"/>
              <a:gd name="connsiteY2" fmla="*/ 0 h 6858000"/>
              <a:gd name="connsiteX3" fmla="*/ 11503069 w 11503069"/>
              <a:gd name="connsiteY3" fmla="*/ 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503069" h="6858000">
                <a:moveTo>
                  <a:pt x="11503069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11503069" y="0"/>
                </a:lnTo>
                <a:close/>
              </a:path>
            </a:pathLst>
          </a:custGeom>
        </p:spPr>
      </p:pic>
      <p:sp>
        <p:nvSpPr>
          <p:cNvPr id="8" name="节编号"/>
          <p:cNvSpPr txBox="1">
            <a:spLocks noGrp="1"/>
          </p:cNvSpPr>
          <p:nvPr>
            <p:ph type="body" idx="6" hasCustomPrompt="1"/>
            <p:custDataLst>
              <p:tags r:id="rId3"/>
            </p:custDataLst>
          </p:nvPr>
        </p:nvSpPr>
        <p:spPr>
          <a:xfrm>
            <a:off x="3124200" y="1438275"/>
            <a:ext cx="1717040" cy="3496945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defRPr>
            </a:lvl1pPr>
          </a:lstStyle>
          <a:p>
            <a:pPr lvl="0" algn="r"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5" hasCustomPrompt="1"/>
            <p:custDataLst>
              <p:tags r:id="rId4"/>
            </p:custDataLst>
          </p:nvPr>
        </p:nvSpPr>
        <p:spPr>
          <a:xfrm>
            <a:off x="5201920" y="1438275"/>
            <a:ext cx="5602605" cy="3496945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defRPr>
            </a:lvl1pPr>
          </a:lstStyle>
          <a:p>
            <a:pPr lvl="0" algn="just">
              <a:lnSpc>
                <a:spcPct val="10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5"/>
            </p:custDataLst>
          </p:nvPr>
        </p:nvSpPr>
        <p:spPr>
          <a:xfrm>
            <a:off x="0" y="0"/>
            <a:ext cx="1055688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cxnSp>
        <p:nvCxnSpPr>
          <p:cNvPr id="56" name="直接连接符 55"/>
          <p:cNvCxnSpPr/>
          <p:nvPr>
            <p:custDataLst>
              <p:tags r:id="rId6"/>
            </p:custDataLst>
          </p:nvPr>
        </p:nvCxnSpPr>
        <p:spPr>
          <a:xfrm>
            <a:off x="313055" y="588645"/>
            <a:ext cx="4260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直接连接符 56"/>
          <p:cNvCxnSpPr/>
          <p:nvPr>
            <p:custDataLst>
              <p:tags r:id="rId7"/>
            </p:custDataLst>
          </p:nvPr>
        </p:nvCxnSpPr>
        <p:spPr>
          <a:xfrm>
            <a:off x="314960" y="666115"/>
            <a:ext cx="4260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直接连接符 57"/>
          <p:cNvCxnSpPr/>
          <p:nvPr>
            <p:custDataLst>
              <p:tags r:id="rId8"/>
            </p:custDataLst>
          </p:nvPr>
        </p:nvCxnSpPr>
        <p:spPr>
          <a:xfrm>
            <a:off x="316865" y="742950"/>
            <a:ext cx="4260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latin typeface="MiSans Normal"/>
                <a:ea typeface="MiSans Normal"/>
                <a:sym typeface="MiSans Normal"/>
              </a:defRPr>
            </a:lvl1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>
                <a:latin typeface="MiSans Normal"/>
                <a:ea typeface="MiSans Normal"/>
                <a:sym typeface="MiSans Normal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>
                <a:latin typeface="MiSans Normal"/>
                <a:ea typeface="MiSans Normal"/>
                <a:sym typeface="MiSans Normal"/>
              </a:defRPr>
            </a:lvl1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 descr="图片包含 游戏机, 自然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 flipH="1" flipV="1">
            <a:off x="0" y="0"/>
            <a:ext cx="12192000" cy="6858000"/>
          </a:xfrm>
          <a:custGeom>
            <a:gdLst>
              <a:gd name="connsiteX0" fmla="*/ 12192000 w 12192000"/>
              <a:gd name="connsiteY0" fmla="*/ 6858000 h 6858000"/>
              <a:gd name="connsiteX1" fmla="*/ 0 w 12192000"/>
              <a:gd name="connsiteY1" fmla="*/ 6858000 h 6858000"/>
              <a:gd name="connsiteX2" fmla="*/ 0 w 12192000"/>
              <a:gd name="connsiteY2" fmla="*/ 0 h 6858000"/>
              <a:gd name="connsiteX3" fmla="*/ 12192000 w 12192000"/>
              <a:gd name="connsiteY3" fmla="*/ 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12192000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12192000" y="0"/>
                </a:lnTo>
                <a:close/>
              </a:path>
            </a:pathLst>
          </a:custGeom>
        </p:spPr>
      </p:pic>
      <p:sp>
        <p:nvSpPr>
          <p:cNvPr id="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0" y="1452245"/>
            <a:ext cx="5176520" cy="47974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MiSans Normal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200"/>
              </a:spcBef>
              <a:spcAft>
                <a:spcPct val="0"/>
              </a:spcAft>
              <a:buFont typeface="Arial" pitchFamily="34" charset="0"/>
              <a:buChar char="●"/>
              <a:tabLst>
                <a:tab pos="1609725"/>
              </a:tabLst>
              <a:defRPr kumimoji="0" lang="zh-CN" altLang="en-US" sz="1600" b="0" i="0" u="none" strike="noStrike" kern="1200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  <a:cs typeface="+mn-cs"/>
                <a:sym typeface="MiSans Normal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ts val="200"/>
              </a:spcBef>
              <a:spcAft>
                <a:spcPct val="0"/>
              </a:spcAft>
              <a:buFont typeface="Arial" pitchFamily="34" charset="0"/>
              <a:buChar char="●"/>
              <a:defRPr kumimoji="0" lang="zh-CN" altLang="en-US" sz="1600" b="0" i="0" u="none" strike="noStrike" kern="1200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  <a:cs typeface="+mn-cs"/>
                <a:sym typeface="MiSans Normal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ts val="200"/>
              </a:spcBef>
              <a:spcAft>
                <a:spcPct val="0"/>
              </a:spcAft>
              <a:buFont typeface="Wingdings" panose="05000000000000000000" charset="0"/>
              <a:buChar char=""/>
              <a:defRPr kumimoji="0" lang="zh-CN" altLang="en-US" sz="1600" b="0" i="0" u="none" strike="noStrike" kern="1200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  <a:cs typeface="+mn-cs"/>
                <a:sym typeface="MiSans Normal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ts val="200"/>
              </a:spcBef>
              <a:spcAft>
                <a:spcPct val="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  <a:cs typeface="+mn-cs"/>
                <a:sym typeface="MiSans Normal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330" y="1452245"/>
            <a:ext cx="5176520" cy="47974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MiSans Normal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200"/>
              </a:spcBef>
              <a:spcAft>
                <a:spcPct val="0"/>
              </a:spcAft>
              <a:buFont typeface="Arial" pitchFamily="34" charset="0"/>
              <a:buChar char="●"/>
              <a:tabLst>
                <a:tab pos="1609725"/>
              </a:tabLst>
              <a:defRPr kumimoji="0" lang="zh-CN" altLang="en-US" sz="1600" b="0" i="0" u="none" strike="noStrike" kern="1200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  <a:cs typeface="+mn-cs"/>
                <a:sym typeface="MiSans Normal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ts val="200"/>
              </a:spcBef>
              <a:spcAft>
                <a:spcPct val="0"/>
              </a:spcAft>
              <a:buFont typeface="Arial" pitchFamily="34" charset="0"/>
              <a:buChar char="●"/>
              <a:defRPr kumimoji="0" lang="zh-CN" altLang="en-US" sz="1600" b="0" i="0" u="none" strike="noStrike" kern="1200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  <a:cs typeface="+mn-cs"/>
                <a:sym typeface="MiSans Normal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ts val="200"/>
              </a:spcBef>
              <a:spcAft>
                <a:spcPct val="0"/>
              </a:spcAft>
              <a:buFont typeface="Wingdings" panose="05000000000000000000" charset="0"/>
              <a:buChar char=""/>
              <a:defRPr kumimoji="0" lang="zh-CN" altLang="en-US" sz="1600" b="0" i="0" u="none" strike="noStrike" kern="1200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  <a:cs typeface="+mn-cs"/>
                <a:sym typeface="MiSans Normal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ts val="200"/>
              </a:spcBef>
              <a:spcAft>
                <a:spcPct val="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  <a:cs typeface="+mn-cs"/>
                <a:sym typeface="MiSans Normal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965" y="608330"/>
            <a:ext cx="10968355" cy="6826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MiSans Normal"/>
              </a:defRPr>
            </a:lvl1pPr>
          </a:lstStyle>
          <a:p>
            <a:pPr lvl="0"/>
            <a:r>
              <a:rPr err="1"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latin typeface="MiSans Normal"/>
                <a:ea typeface="MiSans Normal"/>
                <a:sym typeface="MiSans Normal"/>
              </a:defRPr>
            </a:lvl1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>
                <a:latin typeface="MiSans Normal"/>
                <a:ea typeface="MiSans Normal"/>
                <a:sym typeface="MiSans Normal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>
                <a:latin typeface="MiSans Normal"/>
                <a:ea typeface="MiSans Normal"/>
                <a:sym typeface="MiSans Normal"/>
              </a:defRPr>
            </a:lvl1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20" name="图片 419" descr="图片包含 游戏机, 自然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 flipH="1" flipV="1">
            <a:off x="0" y="0"/>
            <a:ext cx="12192000" cy="6858000"/>
          </a:xfrm>
          <a:custGeom>
            <a:gdLst>
              <a:gd name="connsiteX0" fmla="*/ 12192000 w 12192000"/>
              <a:gd name="connsiteY0" fmla="*/ 6858000 h 6858000"/>
              <a:gd name="connsiteX1" fmla="*/ 0 w 12192000"/>
              <a:gd name="connsiteY1" fmla="*/ 6858000 h 6858000"/>
              <a:gd name="connsiteX2" fmla="*/ 0 w 12192000"/>
              <a:gd name="connsiteY2" fmla="*/ 0 h 6858000"/>
              <a:gd name="connsiteX3" fmla="*/ 12192000 w 12192000"/>
              <a:gd name="connsiteY3" fmla="*/ 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12192000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12192000" y="0"/>
                </a:lnTo>
                <a:close/>
              </a:path>
            </a:pathLst>
          </a:custGeom>
        </p:spPr>
      </p:pic>
      <p:sp>
        <p:nvSpPr>
          <p:cNvPr id="14" name="正文"/>
          <p:cNvSpPr txBox="1">
            <a:spLocks noGrp="1"/>
          </p:cNvSpPr>
          <p:nvPr>
            <p:ph idx="5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MiSans Normal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 err="1" smtClean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  <a:cs typeface="+mn-cs"/>
                <a:sym typeface="MiSans Normal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ts val="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 err="1" smtClean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  <a:cs typeface="+mn-cs"/>
                <a:sym typeface="MiSans Normal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ts val="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 err="1" smtClean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  <a:cs typeface="+mn-cs"/>
                <a:sym typeface="MiSans Normal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ts val="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 err="1" smtClean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  <a:cs typeface="+mn-cs"/>
                <a:sym typeface="MiSans Normal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3" name="标题"/>
          <p:cNvSpPr txBox="1"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6235065" y="1396365"/>
            <a:ext cx="5342255" cy="4318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2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MiSans Normal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200"/>
              </a:spcBef>
              <a:spcAft>
                <a:spcPct val="0"/>
              </a:spcAft>
              <a:buFont typeface="Arial" pitchFamily="34" charset="0"/>
              <a:buChar char="●"/>
              <a:tabLst>
                <a:tab pos="1609725"/>
              </a:tabLst>
              <a:defRPr kumimoji="0" lang="zh-CN" altLang="en-US" sz="1600" b="0" i="0" u="none" strike="noStrike" kern="1200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  <a:cs typeface="+mn-cs"/>
                <a:sym typeface="MiSans Normal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ts val="200"/>
              </a:spcBef>
              <a:spcAft>
                <a:spcPct val="0"/>
              </a:spcAft>
              <a:buFont typeface="Arial" pitchFamily="34" charset="0"/>
              <a:buChar char="●"/>
              <a:defRPr kumimoji="0" lang="zh-CN" altLang="en-US" sz="1600" b="0" i="0" u="none" strike="noStrike" kern="1200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  <a:cs typeface="+mn-cs"/>
                <a:sym typeface="MiSans Normal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ts val="200"/>
              </a:spcBef>
              <a:spcAft>
                <a:spcPct val="0"/>
              </a:spcAft>
              <a:buFont typeface="Wingdings" panose="05000000000000000000" charset="0"/>
              <a:buChar char=""/>
              <a:defRPr kumimoji="0" lang="zh-CN" altLang="en-US" sz="1600" b="0" i="0" u="none" strike="noStrike" kern="1200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  <a:cs typeface="+mn-cs"/>
                <a:sym typeface="MiSans Normal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ts val="200"/>
              </a:spcBef>
              <a:spcAft>
                <a:spcPct val="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  <a:cs typeface="+mn-cs"/>
                <a:sym typeface="MiSans Normal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1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608330" y="1396365"/>
            <a:ext cx="5342255" cy="4318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965" y="608330"/>
            <a:ext cx="10968355" cy="6826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MiSans Normal"/>
              </a:defRPr>
            </a:lvl1pPr>
          </a:lstStyle>
          <a:p>
            <a:pPr lvl="0"/>
            <a:r>
              <a:rPr err="1"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latin typeface="MiSans Normal"/>
                <a:ea typeface="MiSans Normal"/>
                <a:sym typeface="MiSans Normal"/>
              </a:defRPr>
            </a:lvl1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>
                <a:latin typeface="MiSans Normal"/>
                <a:ea typeface="MiSans Normal"/>
                <a:sym typeface="MiSans Normal"/>
              </a:defRPr>
            </a:lvl1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>
                <a:latin typeface="MiSans Normal"/>
                <a:ea typeface="MiSans Normal"/>
                <a:sym typeface="MiSans Normal"/>
              </a:defRPr>
            </a:lvl1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20" name="图片 419" descr="图片包含 游戏机, 自然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 flipH="1" flipV="1">
            <a:off x="0" y="0"/>
            <a:ext cx="12192000" cy="6858000"/>
          </a:xfrm>
          <a:custGeom>
            <a:gdLst>
              <a:gd name="connsiteX0" fmla="*/ 12192000 w 12192000"/>
              <a:gd name="connsiteY0" fmla="*/ 6858000 h 6858000"/>
              <a:gd name="connsiteX1" fmla="*/ 0 w 12192000"/>
              <a:gd name="connsiteY1" fmla="*/ 6858000 h 6858000"/>
              <a:gd name="connsiteX2" fmla="*/ 0 w 12192000"/>
              <a:gd name="connsiteY2" fmla="*/ 0 h 6858000"/>
              <a:gd name="connsiteX3" fmla="*/ 12192000 w 12192000"/>
              <a:gd name="connsiteY3" fmla="*/ 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12192000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12192000" y="0"/>
                </a:lnTo>
                <a:close/>
              </a:path>
            </a:pathLst>
          </a:custGeom>
        </p:spPr>
      </p:pic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965" y="608330"/>
            <a:ext cx="10968355" cy="6826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MiSans Normal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latin typeface="MiSans Normal"/>
                <a:ea typeface="MiSans Normal"/>
                <a:sym typeface="MiSans Normal"/>
              </a:defRPr>
            </a:lvl1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>
                <a:latin typeface="MiSans Normal"/>
                <a:ea typeface="MiSans Normal"/>
                <a:sym typeface="MiSans Normal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>
                <a:latin typeface="MiSans Normal"/>
                <a:ea typeface="MiSans Normal"/>
                <a:sym typeface="MiSans Normal"/>
              </a:defRPr>
            </a:lvl1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20" name="图片 419" descr="图片包含 游戏机, 自然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 flipH="1" flipV="1">
            <a:off x="0" y="0"/>
            <a:ext cx="12192000" cy="6858000"/>
          </a:xfrm>
          <a:custGeom>
            <a:gdLst>
              <a:gd name="connsiteX0" fmla="*/ 12192000 w 12192000"/>
              <a:gd name="connsiteY0" fmla="*/ 6858000 h 6858000"/>
              <a:gd name="connsiteX1" fmla="*/ 0 w 12192000"/>
              <a:gd name="connsiteY1" fmla="*/ 6858000 h 6858000"/>
              <a:gd name="connsiteX2" fmla="*/ 0 w 12192000"/>
              <a:gd name="connsiteY2" fmla="*/ 0 h 6858000"/>
              <a:gd name="connsiteX3" fmla="*/ 12192000 w 12192000"/>
              <a:gd name="connsiteY3" fmla="*/ 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12192000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12192000" y="0"/>
                </a:lnTo>
                <a:close/>
              </a:path>
            </a:pathLst>
          </a:cu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>
                <a:latin typeface="MiSans Normal"/>
                <a:ea typeface="MiSans Normal"/>
                <a:sym typeface="MiSans Normal"/>
              </a:defRPr>
            </a:lvl1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>
                <a:latin typeface="MiSans Normal"/>
                <a:ea typeface="MiSans Normal"/>
                <a:sym typeface="MiSans Normal"/>
              </a:defRPr>
            </a:lvl1pPr>
          </a:lstStyle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>
                <a:latin typeface="MiSans Normal"/>
                <a:ea typeface="MiSans Normal"/>
                <a:sym typeface="MiSans Normal"/>
              </a:defRPr>
            </a:lvl1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20" name="图片 419" descr="图片包含 游戏机, 自然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 flipH="1" flipV="1">
            <a:off x="0" y="0"/>
            <a:ext cx="12192000" cy="6858000"/>
          </a:xfrm>
          <a:custGeom>
            <a:gdLst>
              <a:gd name="connsiteX0" fmla="*/ 12192000 w 12192000"/>
              <a:gd name="connsiteY0" fmla="*/ 6858000 h 6858000"/>
              <a:gd name="connsiteX1" fmla="*/ 0 w 12192000"/>
              <a:gd name="connsiteY1" fmla="*/ 6858000 h 6858000"/>
              <a:gd name="connsiteX2" fmla="*/ 0 w 12192000"/>
              <a:gd name="connsiteY2" fmla="*/ 0 h 6858000"/>
              <a:gd name="connsiteX3" fmla="*/ 12192000 w 12192000"/>
              <a:gd name="connsiteY3" fmla="*/ 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12192000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12192000" y="0"/>
                </a:lnTo>
                <a:close/>
              </a:path>
            </a:pathLst>
          </a:custGeom>
        </p:spPr>
      </p:pic>
      <p:sp>
        <p:nvSpPr>
          <p:cNvPr id="7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MiSans Normal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200"/>
              </a:spcBef>
              <a:spcAft>
                <a:spcPct val="0"/>
              </a:spcAft>
              <a:buFont typeface="Arial" pitchFamily="34" charset="0"/>
              <a:buChar char="●"/>
              <a:tabLst>
                <a:tab pos="1609725"/>
              </a:tabLst>
              <a:defRPr kumimoji="0" lang="zh-CN" altLang="en-US" sz="1600" b="0" i="0" u="none" strike="noStrike" kern="1200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  <a:cs typeface="+mn-cs"/>
                <a:sym typeface="MiSans Normal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ts val="200"/>
              </a:spcBef>
              <a:spcAft>
                <a:spcPct val="0"/>
              </a:spcAft>
              <a:buFont typeface="Arial" pitchFamily="34" charset="0"/>
              <a:buChar char="●"/>
              <a:defRPr kumimoji="0" lang="zh-CN" altLang="en-US" sz="1600" b="0" i="0" u="none" strike="noStrike" kern="1200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  <a:cs typeface="+mn-cs"/>
                <a:sym typeface="MiSans Normal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ts val="200"/>
              </a:spcBef>
              <a:spcAft>
                <a:spcPct val="0"/>
              </a:spcAft>
              <a:buFont typeface="Wingdings" panose="05000000000000000000" charset="0"/>
              <a:buChar char=""/>
              <a:defRPr kumimoji="0" lang="zh-CN" altLang="en-US" sz="1600" b="0" i="0" u="none" strike="noStrike" kern="1200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  <a:cs typeface="+mn-cs"/>
                <a:sym typeface="MiSans Normal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ts val="200"/>
              </a:spcBef>
              <a:spcAft>
                <a:spcPct val="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  <a:cs typeface="+mn-cs"/>
                <a:sym typeface="MiSans Normal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latin typeface="MiSans Normal"/>
                <a:ea typeface="MiSans Normal"/>
                <a:sym typeface="MiSans Normal"/>
              </a:defRPr>
            </a:lvl1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>
                <a:latin typeface="MiSans Normal"/>
                <a:ea typeface="MiSans Normal"/>
                <a:sym typeface="MiSans Normal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>
                <a:latin typeface="MiSans Normal"/>
                <a:ea typeface="MiSans Normal"/>
                <a:sym typeface="MiSans Normal"/>
              </a:defRPr>
            </a:lvl1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20" name="图片 419" descr="图片包含 游戏机, 自然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 flipH="1" flipV="1">
            <a:off x="0" y="0"/>
            <a:ext cx="12192000" cy="6858000"/>
          </a:xfrm>
          <a:custGeom>
            <a:gdLst>
              <a:gd name="connsiteX0" fmla="*/ 12192000 w 12192000"/>
              <a:gd name="connsiteY0" fmla="*/ 6858000 h 6858000"/>
              <a:gd name="connsiteX1" fmla="*/ 0 w 12192000"/>
              <a:gd name="connsiteY1" fmla="*/ 6858000 h 6858000"/>
              <a:gd name="connsiteX2" fmla="*/ 0 w 12192000"/>
              <a:gd name="connsiteY2" fmla="*/ 0 h 6858000"/>
              <a:gd name="connsiteX3" fmla="*/ 12192000 w 12192000"/>
              <a:gd name="connsiteY3" fmla="*/ 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12192000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12192000" y="0"/>
                </a:lnTo>
                <a:close/>
              </a:path>
            </a:pathLst>
          </a:custGeom>
        </p:spPr>
      </p:pic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08330" y="1290955"/>
            <a:ext cx="10968990" cy="37084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965" y="608330"/>
            <a:ext cx="10968355" cy="6826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MiSans Normal"/>
              </a:defRPr>
            </a:lvl1pPr>
          </a:lstStyle>
          <a:p>
            <a:pPr lvl="0"/>
            <a:r>
              <a:rPr err="1"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latin typeface="MiSans Normal"/>
                <a:ea typeface="MiSans Normal"/>
                <a:sym typeface="MiSans Normal"/>
              </a:defRPr>
            </a:lvl1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>
                <a:latin typeface="MiSans Normal"/>
                <a:ea typeface="MiSans Normal"/>
                <a:sym typeface="MiSans Normal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>
                <a:latin typeface="MiSans Normal"/>
                <a:ea typeface="MiSans Normal"/>
                <a:sym typeface="MiSans Normal"/>
              </a:defRPr>
            </a:lvl1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1" name="图片 60" descr="图片包含 游戏机, 自然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 flipH="1" flipV="1">
            <a:off x="688932" y="0"/>
            <a:ext cx="11503069" cy="6858000"/>
          </a:xfrm>
          <a:custGeom>
            <a:gdLst>
              <a:gd name="connsiteX0" fmla="*/ 11503069 w 11503069"/>
              <a:gd name="connsiteY0" fmla="*/ 6858000 h 6858000"/>
              <a:gd name="connsiteX1" fmla="*/ 0 w 11503069"/>
              <a:gd name="connsiteY1" fmla="*/ 6858000 h 6858000"/>
              <a:gd name="connsiteX2" fmla="*/ 0 w 11503069"/>
              <a:gd name="connsiteY2" fmla="*/ 0 h 6858000"/>
              <a:gd name="connsiteX3" fmla="*/ 11503069 w 11503069"/>
              <a:gd name="connsiteY3" fmla="*/ 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503069" h="6858000">
                <a:moveTo>
                  <a:pt x="11503069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11503069" y="0"/>
                </a:lnTo>
                <a:close/>
              </a:path>
            </a:pathLst>
          </a:custGeom>
        </p:spPr>
      </p:pic>
      <p:sp>
        <p:nvSpPr>
          <p:cNvPr id="44" name="矩形 43"/>
          <p:cNvSpPr/>
          <p:nvPr>
            <p:custDataLst>
              <p:tags r:id="rId3"/>
            </p:custDataLst>
          </p:nvPr>
        </p:nvSpPr>
        <p:spPr>
          <a:xfrm>
            <a:off x="0" y="0"/>
            <a:ext cx="1055688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cxnSp>
        <p:nvCxnSpPr>
          <p:cNvPr id="56" name="直接连接符 55"/>
          <p:cNvCxnSpPr/>
          <p:nvPr>
            <p:custDataLst>
              <p:tags r:id="rId4"/>
            </p:custDataLst>
          </p:nvPr>
        </p:nvCxnSpPr>
        <p:spPr>
          <a:xfrm>
            <a:off x="313055" y="588645"/>
            <a:ext cx="4260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直接连接符 56"/>
          <p:cNvCxnSpPr/>
          <p:nvPr>
            <p:custDataLst>
              <p:tags r:id="rId5"/>
            </p:custDataLst>
          </p:nvPr>
        </p:nvCxnSpPr>
        <p:spPr>
          <a:xfrm>
            <a:off x="314960" y="666115"/>
            <a:ext cx="4260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直接连接符 57"/>
          <p:cNvCxnSpPr/>
          <p:nvPr>
            <p:custDataLst>
              <p:tags r:id="rId6"/>
            </p:custDataLst>
          </p:nvPr>
        </p:nvCxnSpPr>
        <p:spPr>
          <a:xfrm>
            <a:off x="316865" y="742950"/>
            <a:ext cx="4260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2" name="矩形 61"/>
          <p:cNvSpPr/>
          <p:nvPr>
            <p:custDataLst>
              <p:tags r:id="rId7"/>
            </p:custDataLst>
          </p:nvPr>
        </p:nvSpPr>
        <p:spPr>
          <a:xfrm>
            <a:off x="1256665" y="5510530"/>
            <a:ext cx="6509385" cy="688975"/>
          </a:xfrm>
          <a:prstGeom prst="rect">
            <a:avLst/>
          </a:prstGeom>
          <a:solidFill>
            <a:schemeClr val="bg1">
              <a:alpha val="52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43" name="矩形 42"/>
          <p:cNvSpPr/>
          <p:nvPr>
            <p:custDataLst>
              <p:tags r:id="rId8"/>
            </p:custDataLst>
          </p:nvPr>
        </p:nvSpPr>
        <p:spPr>
          <a:xfrm>
            <a:off x="1355725" y="5486400"/>
            <a:ext cx="10168255" cy="751205"/>
          </a:xfrm>
          <a:prstGeom prst="rect">
            <a:avLst/>
          </a:prstGeom>
          <a:solidFill>
            <a:schemeClr val="bg1"/>
          </a:solidFill>
          <a:ln>
            <a:noFill/>
            <a:prstDash val="solid"/>
          </a:ln>
          <a:effectLst>
            <a:outerShdw blurRad="177800" dist="88900" dir="5400000" algn="t" rotWithShape="0">
              <a:srgbClr val="014EFE">
                <a:alpha val="8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Normal" panose="00000500000000000000" charset="-122"/>
              <a:sym typeface="MiSans Normal"/>
            </a:endParaRPr>
          </a:p>
        </p:txBody>
      </p:sp>
      <p:sp>
        <p:nvSpPr>
          <p:cNvPr id="8" name="署名"/>
          <p:cNvSpPr txBox="1">
            <a:spLocks noGrp="1"/>
          </p:cNvSpPr>
          <p:nvPr>
            <p:ph type="body" idx="3" hasCustomPrompt="1"/>
            <p:custDataLst>
              <p:tags r:id="rId9"/>
            </p:custDataLst>
          </p:nvPr>
        </p:nvSpPr>
        <p:spPr>
          <a:xfrm>
            <a:off x="8910955" y="5662930"/>
            <a:ext cx="2125980" cy="422275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4410075" y="1772920"/>
            <a:ext cx="6626860" cy="254000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defRPr>
            </a:lvl1pPr>
          </a:lstStyle>
          <a:p>
            <a:pPr lvl="0" algn="r">
              <a:lnSpc>
                <a:spcPct val="10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latin typeface="MiSans Normal"/>
                <a:ea typeface="MiSans Normal"/>
                <a:sym typeface="MiSans Normal"/>
              </a:defRPr>
            </a:lvl1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>
                <a:latin typeface="MiSans Normal"/>
                <a:ea typeface="MiSans Normal"/>
                <a:sym typeface="MiSans Normal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>
                <a:latin typeface="MiSans Normal"/>
                <a:ea typeface="MiSans Normal"/>
                <a:sym typeface="MiSans Normal"/>
              </a:defRPr>
            </a:lvl1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88.xml" /><Relationship Id="rId14" Type="http://schemas.openxmlformats.org/officeDocument/2006/relationships/tags" Target="../tags/tag89.xml" /><Relationship Id="rId15" Type="http://schemas.openxmlformats.org/officeDocument/2006/relationships/tags" Target="../tags/tag90.xml" /><Relationship Id="rId16" Type="http://schemas.openxmlformats.org/officeDocument/2006/relationships/tags" Target="../tags/tag91.xml" /><Relationship Id="rId17" Type="http://schemas.openxmlformats.org/officeDocument/2006/relationships/tags" Target="../tags/tag92.xml" /><Relationship Id="rId18" Type="http://schemas.openxmlformats.org/officeDocument/2006/relationships/tags" Target="../tags/tag93.xml" /><Relationship Id="rId19" Type="http://schemas.openxmlformats.org/officeDocument/2006/relationships/tags" Target="../tags/tag9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20" name="图片 419" descr="图片包含 游戏机, 自然&#10;&#10;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 flipH="1" flipV="1">
            <a:off x="0" y="0"/>
            <a:ext cx="12192000" cy="6858000"/>
          </a:xfrm>
          <a:custGeom>
            <a:gdLst>
              <a:gd name="connsiteX0" fmla="*/ 12192000 w 12192000"/>
              <a:gd name="connsiteY0" fmla="*/ 6858000 h 6858000"/>
              <a:gd name="connsiteX1" fmla="*/ 0 w 12192000"/>
              <a:gd name="connsiteY1" fmla="*/ 6858000 h 6858000"/>
              <a:gd name="connsiteX2" fmla="*/ 0 w 12192000"/>
              <a:gd name="connsiteY2" fmla="*/ 0 h 6858000"/>
              <a:gd name="connsiteX3" fmla="*/ 12192000 w 12192000"/>
              <a:gd name="connsiteY3" fmla="*/ 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12192000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12192000" y="0"/>
                </a:lnTo>
                <a:close/>
              </a:path>
            </a:pathLst>
          </a:cu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 Normal"/>
                <a:ea typeface="MiSans Normal"/>
                <a:cs typeface="+mn-cs"/>
                <a:sym typeface="MiSans Normal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 Normal"/>
                <a:ea typeface="MiSans Normal"/>
                <a:cs typeface="+mn-cs"/>
                <a:sym typeface="MiSans Normal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 Normal"/>
                <a:ea typeface="MiSans Normal"/>
                <a:cs typeface="+mn-cs"/>
                <a:sym typeface="MiSans Normal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文本占位符 1"/>
          <p:cNvSpPr>
            <a:spLocks noGrp="1"/>
          </p:cNvSpPr>
          <p:nvPr>
            <p:ph type="body" idx="21"/>
            <p:custDataLst>
              <p:tags r:id="rId17"/>
            </p:custDataLst>
          </p:nvPr>
        </p:nvSpPr>
        <p:spPr>
          <a:xfrm>
            <a:off x="608965" y="1535185"/>
            <a:ext cx="10968355" cy="4641778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200"/>
              </a:spcBef>
              <a:spcAft>
                <a:spcPct val="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200"/>
              </a:spcBef>
              <a:spcAft>
                <a:spcPct val="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200"/>
              </a:spcBef>
              <a:spcAft>
                <a:spcPct val="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200"/>
              </a:spcBef>
              <a:spcAft>
                <a:spcPct val="0"/>
              </a:spcAft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标题占位符 6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08965" y="619911"/>
            <a:ext cx="10968355" cy="7358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6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MiSans Heavy" panose="00000a00000000000000" charset="-122"/>
          <a:sym typeface="MiSans Normal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uFillTx/>
          <a:latin typeface="+mn-ea"/>
          <a:ea typeface="+mn-ea"/>
          <a:cs typeface="+mn-cs"/>
          <a:sym typeface="MiSans Normal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  <a:sym typeface="MiSans Normal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  <a:sym typeface="MiSans Normal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  <a:sym typeface="MiSans Normal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  <a:sym typeface="MiSans Normal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tags" Target="../tags/tag97.xml" /><Relationship Id="rId6" Type="http://schemas.openxmlformats.org/officeDocument/2006/relationships/tags" Target="../tags/tag9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tags" Target="../tags/tag109.xml" /><Relationship Id="rId14" Type="http://schemas.openxmlformats.org/officeDocument/2006/relationships/tags" Target="../tags/tag110.xml" /><Relationship Id="rId15" Type="http://schemas.openxmlformats.org/officeDocument/2006/relationships/tags" Target="../tags/tag111.xml" /><Relationship Id="rId16" Type="http://schemas.openxmlformats.org/officeDocument/2006/relationships/tags" Target="../tags/tag112.xml" /><Relationship Id="rId17" Type="http://schemas.openxmlformats.org/officeDocument/2006/relationships/tags" Target="../tags/tag113.xml" /><Relationship Id="rId18" Type="http://schemas.openxmlformats.org/officeDocument/2006/relationships/tags" Target="../tags/tag114.xml" /><Relationship Id="rId19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6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8.xml" /><Relationship Id="rId11" Type="http://schemas.openxmlformats.org/officeDocument/2006/relationships/tags" Target="../tags/tag129.xml" /><Relationship Id="rId12" Type="http://schemas.openxmlformats.org/officeDocument/2006/relationships/tags" Target="../tags/tag130.xml" /><Relationship Id="rId13" Type="http://schemas.openxmlformats.org/officeDocument/2006/relationships/tags" Target="../tags/tag131.xml" /><Relationship Id="rId14" Type="http://schemas.openxmlformats.org/officeDocument/2006/relationships/tags" Target="../tags/tag132.xml" /><Relationship Id="rId15" Type="http://schemas.openxmlformats.org/officeDocument/2006/relationships/tags" Target="../tags/tag133.xml" /><Relationship Id="rId16" Type="http://schemas.openxmlformats.org/officeDocument/2006/relationships/tags" Target="../tags/tag134.xml" /><Relationship Id="rId17" Type="http://schemas.openxmlformats.org/officeDocument/2006/relationships/tags" Target="../tags/tag135.xml" /><Relationship Id="rId18" Type="http://schemas.openxmlformats.org/officeDocument/2006/relationships/tags" Target="../tags/tag136.xml" /><Relationship Id="rId19" Type="http://schemas.openxmlformats.org/officeDocument/2006/relationships/tags" Target="../tags/tag137.xml" /><Relationship Id="rId2" Type="http://schemas.openxmlformats.org/officeDocument/2006/relationships/tags" Target="../tags/tag120.xml" /><Relationship Id="rId20" Type="http://schemas.openxmlformats.org/officeDocument/2006/relationships/tags" Target="../tags/tag138.xml" /><Relationship Id="rId21" Type="http://schemas.openxmlformats.org/officeDocument/2006/relationships/tags" Target="../tags/tag139.xml" /><Relationship Id="rId22" Type="http://schemas.openxmlformats.org/officeDocument/2006/relationships/tags" Target="../tags/tag14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Relationship Id="rId9" Type="http://schemas.openxmlformats.org/officeDocument/2006/relationships/tags" Target="../tags/tag12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9.xml" /><Relationship Id="rId11" Type="http://schemas.openxmlformats.org/officeDocument/2006/relationships/tags" Target="../tags/tag150.xml" /><Relationship Id="rId12" Type="http://schemas.openxmlformats.org/officeDocument/2006/relationships/tags" Target="../tags/tag151.xml" /><Relationship Id="rId13" Type="http://schemas.openxmlformats.org/officeDocument/2006/relationships/tags" Target="../tags/tag152.xml" /><Relationship Id="rId2" Type="http://schemas.openxmlformats.org/officeDocument/2006/relationships/tags" Target="../tags/tag14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Relationship Id="rId7" Type="http://schemas.openxmlformats.org/officeDocument/2006/relationships/tags" Target="../tags/tag146.xml" /><Relationship Id="rId8" Type="http://schemas.openxmlformats.org/officeDocument/2006/relationships/tags" Target="../tags/tag147.xml" /><Relationship Id="rId9" Type="http://schemas.openxmlformats.org/officeDocument/2006/relationships/tags" Target="../tags/tag14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tags" Target="../tags/tag163.xml" /><Relationship Id="rId13" Type="http://schemas.openxmlformats.org/officeDocument/2006/relationships/tags" Target="../tags/tag164.xml" /><Relationship Id="rId14" Type="http://schemas.openxmlformats.org/officeDocument/2006/relationships/tags" Target="../tags/tag165.xml" /><Relationship Id="rId15" Type="http://schemas.openxmlformats.org/officeDocument/2006/relationships/tags" Target="../tags/tag166.xml" /><Relationship Id="rId16" Type="http://schemas.openxmlformats.org/officeDocument/2006/relationships/tags" Target="../tags/tag167.xml" /><Relationship Id="rId17" Type="http://schemas.openxmlformats.org/officeDocument/2006/relationships/tags" Target="../tags/tag168.xml" /><Relationship Id="rId18" Type="http://schemas.openxmlformats.org/officeDocument/2006/relationships/tags" Target="../tags/tag169.xml" /><Relationship Id="rId19" Type="http://schemas.openxmlformats.org/officeDocument/2006/relationships/tags" Target="../tags/tag170.xml" /><Relationship Id="rId2" Type="http://schemas.openxmlformats.org/officeDocument/2006/relationships/tags" Target="../tags/tag153.xml" /><Relationship Id="rId20" Type="http://schemas.openxmlformats.org/officeDocument/2006/relationships/tags" Target="../tags/tag171.xml" /><Relationship Id="rId21" Type="http://schemas.openxmlformats.org/officeDocument/2006/relationships/tags" Target="../tags/tag172.xml" /><Relationship Id="rId22" Type="http://schemas.openxmlformats.org/officeDocument/2006/relationships/tags" Target="../tags/tag173.xml" /><Relationship Id="rId23" Type="http://schemas.openxmlformats.org/officeDocument/2006/relationships/tags" Target="../tags/tag174.xml" /><Relationship Id="rId24" Type="http://schemas.openxmlformats.org/officeDocument/2006/relationships/tags" Target="../tags/tag175.xml" /><Relationship Id="rId25" Type="http://schemas.openxmlformats.org/officeDocument/2006/relationships/tags" Target="../tags/tag176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8.xml" /><Relationship Id="rId11" Type="http://schemas.openxmlformats.org/officeDocument/2006/relationships/tags" Target="../tags/tag189.xml" /><Relationship Id="rId12" Type="http://schemas.openxmlformats.org/officeDocument/2006/relationships/tags" Target="../tags/tag190.xml" /><Relationship Id="rId13" Type="http://schemas.openxmlformats.org/officeDocument/2006/relationships/tags" Target="../tags/tag191.xml" /><Relationship Id="rId14" Type="http://schemas.openxmlformats.org/officeDocument/2006/relationships/tags" Target="../tags/tag192.xml" /><Relationship Id="rId15" Type="http://schemas.openxmlformats.org/officeDocument/2006/relationships/tags" Target="../tags/tag193.xml" /><Relationship Id="rId16" Type="http://schemas.openxmlformats.org/officeDocument/2006/relationships/tags" Target="../tags/tag194.xml" /><Relationship Id="rId17" Type="http://schemas.openxmlformats.org/officeDocument/2006/relationships/tags" Target="../tags/tag195.xml" /><Relationship Id="rId18" Type="http://schemas.openxmlformats.org/officeDocument/2006/relationships/tags" Target="../tags/tag196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5.xml" /><Relationship Id="rId11" Type="http://schemas.openxmlformats.org/officeDocument/2006/relationships/tags" Target="../tags/tag206.xml" /><Relationship Id="rId12" Type="http://schemas.openxmlformats.org/officeDocument/2006/relationships/tags" Target="../tags/tag207.xml" /><Relationship Id="rId13" Type="http://schemas.openxmlformats.org/officeDocument/2006/relationships/tags" Target="../tags/tag208.xml" /><Relationship Id="rId14" Type="http://schemas.openxmlformats.org/officeDocument/2006/relationships/tags" Target="../tags/tag209.xml" /><Relationship Id="rId15" Type="http://schemas.openxmlformats.org/officeDocument/2006/relationships/tags" Target="../tags/tag210.xml" /><Relationship Id="rId16" Type="http://schemas.openxmlformats.org/officeDocument/2006/relationships/tags" Target="../tags/tag211.xml" /><Relationship Id="rId17" Type="http://schemas.openxmlformats.org/officeDocument/2006/relationships/tags" Target="../tags/tag212.xml" /><Relationship Id="rId18" Type="http://schemas.openxmlformats.org/officeDocument/2006/relationships/tags" Target="../tags/tag213.xml" /><Relationship Id="rId19" Type="http://schemas.openxmlformats.org/officeDocument/2006/relationships/tags" Target="../tags/tag214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tags" Target="../tags/tag202.xml" /><Relationship Id="rId8" Type="http://schemas.openxmlformats.org/officeDocument/2006/relationships/tags" Target="../tags/tag203.xml" /><Relationship Id="rId9" Type="http://schemas.openxmlformats.org/officeDocument/2006/relationships/tags" Target="../tags/tag20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3.xml" /><Relationship Id="rId11" Type="http://schemas.openxmlformats.org/officeDocument/2006/relationships/tags" Target="../tags/tag224.xml" /><Relationship Id="rId12" Type="http://schemas.openxmlformats.org/officeDocument/2006/relationships/tags" Target="../tags/tag225.xml" /><Relationship Id="rId13" Type="http://schemas.openxmlformats.org/officeDocument/2006/relationships/tags" Target="../tags/tag226.xml" /><Relationship Id="rId14" Type="http://schemas.openxmlformats.org/officeDocument/2006/relationships/tags" Target="../tags/tag227.xml" /><Relationship Id="rId15" Type="http://schemas.openxmlformats.org/officeDocument/2006/relationships/tags" Target="../tags/tag228.xml" /><Relationship Id="rId16" Type="http://schemas.openxmlformats.org/officeDocument/2006/relationships/tags" Target="../tags/tag229.xml" /><Relationship Id="rId17" Type="http://schemas.openxmlformats.org/officeDocument/2006/relationships/tags" Target="../tags/tag230.xml" /><Relationship Id="rId18" Type="http://schemas.openxmlformats.org/officeDocument/2006/relationships/tags" Target="../tags/tag231.xml" /><Relationship Id="rId19" Type="http://schemas.openxmlformats.org/officeDocument/2006/relationships/tags" Target="../tags/tag232.xml" /><Relationship Id="rId2" Type="http://schemas.openxmlformats.org/officeDocument/2006/relationships/tags" Target="../tags/tag215.xml" /><Relationship Id="rId20" Type="http://schemas.openxmlformats.org/officeDocument/2006/relationships/tags" Target="../tags/tag233.xml" /><Relationship Id="rId21" Type="http://schemas.openxmlformats.org/officeDocument/2006/relationships/tags" Target="../tags/tag234.xml" /><Relationship Id="rId22" Type="http://schemas.openxmlformats.org/officeDocument/2006/relationships/tags" Target="../tags/tag235.xml" /><Relationship Id="rId23" Type="http://schemas.openxmlformats.org/officeDocument/2006/relationships/tags" Target="../tags/tag236.xml" /><Relationship Id="rId24" Type="http://schemas.openxmlformats.org/officeDocument/2006/relationships/tags" Target="../tags/tag237.xml" /><Relationship Id="rId25" Type="http://schemas.openxmlformats.org/officeDocument/2006/relationships/tags" Target="../tags/tag238.xml" /><Relationship Id="rId3" Type="http://schemas.openxmlformats.org/officeDocument/2006/relationships/tags" Target="../tags/tag216.xml" /><Relationship Id="rId4" Type="http://schemas.openxmlformats.org/officeDocument/2006/relationships/tags" Target="../tags/tag217.xml" /><Relationship Id="rId5" Type="http://schemas.openxmlformats.org/officeDocument/2006/relationships/tags" Target="../tags/tag218.xml" /><Relationship Id="rId6" Type="http://schemas.openxmlformats.org/officeDocument/2006/relationships/tags" Target="../tags/tag219.xml" /><Relationship Id="rId7" Type="http://schemas.openxmlformats.org/officeDocument/2006/relationships/tags" Target="../tags/tag220.xml" /><Relationship Id="rId8" Type="http://schemas.openxmlformats.org/officeDocument/2006/relationships/tags" Target="../tags/tag221.xml" /><Relationship Id="rId9" Type="http://schemas.openxmlformats.org/officeDocument/2006/relationships/tags" Target="../tags/tag22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0.xml" /><Relationship Id="rId11" Type="http://schemas.openxmlformats.org/officeDocument/2006/relationships/tags" Target="../tags/tag251.xml" /><Relationship Id="rId12" Type="http://schemas.openxmlformats.org/officeDocument/2006/relationships/tags" Target="../tags/tag252.xml" /><Relationship Id="rId13" Type="http://schemas.openxmlformats.org/officeDocument/2006/relationships/tags" Target="../tags/tag253.xml" /><Relationship Id="rId14" Type="http://schemas.openxmlformats.org/officeDocument/2006/relationships/tags" Target="../tags/tag254.xml" /><Relationship Id="rId2" Type="http://schemas.openxmlformats.org/officeDocument/2006/relationships/tags" Target="../tags/tag242.xml" /><Relationship Id="rId3" Type="http://schemas.openxmlformats.org/officeDocument/2006/relationships/tags" Target="../tags/tag243.xml" /><Relationship Id="rId4" Type="http://schemas.openxmlformats.org/officeDocument/2006/relationships/tags" Target="../tags/tag244.xml" /><Relationship Id="rId5" Type="http://schemas.openxmlformats.org/officeDocument/2006/relationships/tags" Target="../tags/tag245.xml" /><Relationship Id="rId6" Type="http://schemas.openxmlformats.org/officeDocument/2006/relationships/tags" Target="../tags/tag246.xml" /><Relationship Id="rId7" Type="http://schemas.openxmlformats.org/officeDocument/2006/relationships/tags" Target="../tags/tag247.xml" /><Relationship Id="rId8" Type="http://schemas.openxmlformats.org/officeDocument/2006/relationships/tags" Target="../tags/tag248.xml" /><Relationship Id="rId9" Type="http://schemas.openxmlformats.org/officeDocument/2006/relationships/tags" Target="../tags/tag24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3.xml" /><Relationship Id="rId11" Type="http://schemas.openxmlformats.org/officeDocument/2006/relationships/tags" Target="../tags/tag264.xml" /><Relationship Id="rId12" Type="http://schemas.openxmlformats.org/officeDocument/2006/relationships/tags" Target="../tags/tag265.xml" /><Relationship Id="rId13" Type="http://schemas.openxmlformats.org/officeDocument/2006/relationships/tags" Target="../tags/tag266.xml" /><Relationship Id="rId2" Type="http://schemas.openxmlformats.org/officeDocument/2006/relationships/tags" Target="../tags/tag255.xml" /><Relationship Id="rId3" Type="http://schemas.openxmlformats.org/officeDocument/2006/relationships/tags" Target="../tags/tag256.xml" /><Relationship Id="rId4" Type="http://schemas.openxmlformats.org/officeDocument/2006/relationships/tags" Target="../tags/tag257.xml" /><Relationship Id="rId5" Type="http://schemas.openxmlformats.org/officeDocument/2006/relationships/tags" Target="../tags/tag258.xml" /><Relationship Id="rId6" Type="http://schemas.openxmlformats.org/officeDocument/2006/relationships/tags" Target="../tags/tag259.xml" /><Relationship Id="rId7" Type="http://schemas.openxmlformats.org/officeDocument/2006/relationships/tags" Target="../tags/tag260.xml" /><Relationship Id="rId8" Type="http://schemas.openxmlformats.org/officeDocument/2006/relationships/tags" Target="../tags/tag261.xml" /><Relationship Id="rId9" Type="http://schemas.openxmlformats.org/officeDocument/2006/relationships/tags" Target="../tags/tag26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710416310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汇报人：_</a:t>
            </a:r>
            <a:endParaRPr lang="zh-CN" altLang="en-US"/>
          </a:p>
        </p:txBody>
      </p:sp>
      <p:sp>
        <p:nvSpPr>
          <p:cNvPr id="6" name="文本占位符 5"/>
          <p:cNvSpPr>
            <a:spLocks noGrp="1"/>
          </p:cNvSpPr>
          <p:nvPr>
            <p:ph type="body" idx="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Simple &amp; Creative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7" name="标题 6"/>
          <p:cNvSpPr>
            <a:spLocks noGrp="1"/>
          </p:cNvSpPr>
          <p:nvPr>
            <p:ph type="title" idx="2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皮肤感觉缺失查房</a:t>
            </a:r>
            <a:endParaRPr lang="zh-CN" altLang="en-US">
              <a:latin typeface="+mj-ea"/>
              <a:ea typeface="+mj-ea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文本占位符 7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5" name="序号"/>
          <p:cNvSpPr txBox="1"/>
          <p:nvPr>
            <p:custDataLst>
              <p:tags r:id="rId5"/>
            </p:custDataLst>
          </p:nvPr>
        </p:nvSpPr>
        <p:spPr>
          <a:xfrm>
            <a:off x="7581265" y="1531620"/>
            <a:ext cx="709930" cy="4946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>
                    <a:lumMod val="5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rPr>
              <a:t>01</a:t>
            </a:r>
            <a:endParaRPr lang="en-US" altLang="zh-CN" sz="2800">
              <a:solidFill>
                <a:schemeClr val="bg1">
                  <a:lumMod val="50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6" name="标题"/>
          <p:cNvSpPr txBox="1"/>
          <p:nvPr>
            <p:custDataLst>
              <p:tags r:id="rId6"/>
            </p:custDataLst>
          </p:nvPr>
        </p:nvSpPr>
        <p:spPr>
          <a:xfrm>
            <a:off x="1475740" y="1531620"/>
            <a:ext cx="6064250" cy="49466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Heavy"/>
              </a:rPr>
              <a:t>皮肤感觉缺失的相关知识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Heavy"/>
            </a:endParaRPr>
          </a:p>
        </p:txBody>
      </p:sp>
      <p:cxnSp>
        <p:nvCxnSpPr>
          <p:cNvPr id="24" name="直接连接符 23"/>
          <p:cNvCxnSpPr/>
          <p:nvPr>
            <p:custDataLst>
              <p:tags r:id="rId7"/>
            </p:custDataLst>
          </p:nvPr>
        </p:nvCxnSpPr>
        <p:spPr>
          <a:xfrm>
            <a:off x="1475740" y="2112645"/>
            <a:ext cx="6550025" cy="0"/>
          </a:xfrm>
          <a:prstGeom prst="line">
            <a:avLst/>
          </a:prstGeom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序号"/>
          <p:cNvSpPr txBox="1"/>
          <p:nvPr>
            <p:custDataLst>
              <p:tags r:id="rId8"/>
            </p:custDataLst>
          </p:nvPr>
        </p:nvSpPr>
        <p:spPr>
          <a:xfrm>
            <a:off x="7581265" y="3232150"/>
            <a:ext cx="709930" cy="4946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>
                    <a:lumMod val="5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rPr>
              <a:t>03</a:t>
            </a:r>
            <a:endParaRPr lang="en-US" altLang="zh-CN" sz="2800">
              <a:solidFill>
                <a:schemeClr val="bg1">
                  <a:lumMod val="50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19" name="标题"/>
          <p:cNvSpPr txBox="1"/>
          <p:nvPr>
            <p:custDataLst>
              <p:tags r:id="rId9"/>
            </p:custDataLst>
          </p:nvPr>
        </p:nvSpPr>
        <p:spPr>
          <a:xfrm>
            <a:off x="1475740" y="3232150"/>
            <a:ext cx="6064250" cy="49466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Heavy"/>
              </a:rPr>
              <a:t>护理诊断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Heavy"/>
            </a:endParaRPr>
          </a:p>
        </p:txBody>
      </p:sp>
      <p:cxnSp>
        <p:nvCxnSpPr>
          <p:cNvPr id="20" name="直接连接符 19"/>
          <p:cNvCxnSpPr/>
          <p:nvPr>
            <p:custDataLst>
              <p:tags r:id="rId10"/>
            </p:custDataLst>
          </p:nvPr>
        </p:nvCxnSpPr>
        <p:spPr>
          <a:xfrm>
            <a:off x="1475740" y="3813175"/>
            <a:ext cx="6550025" cy="0"/>
          </a:xfrm>
          <a:prstGeom prst="line">
            <a:avLst/>
          </a:prstGeom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序号"/>
          <p:cNvSpPr txBox="1"/>
          <p:nvPr>
            <p:custDataLst>
              <p:tags r:id="rId11"/>
            </p:custDataLst>
          </p:nvPr>
        </p:nvSpPr>
        <p:spPr>
          <a:xfrm>
            <a:off x="7581265" y="4082415"/>
            <a:ext cx="709930" cy="4946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>
                    <a:lumMod val="5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rPr>
              <a:t>04</a:t>
            </a:r>
            <a:endParaRPr lang="en-US" altLang="zh-CN" sz="2800">
              <a:solidFill>
                <a:schemeClr val="bg1">
                  <a:lumMod val="50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25" name="标题"/>
          <p:cNvSpPr txBox="1"/>
          <p:nvPr>
            <p:custDataLst>
              <p:tags r:id="rId12"/>
            </p:custDataLst>
          </p:nvPr>
        </p:nvSpPr>
        <p:spPr>
          <a:xfrm>
            <a:off x="1475740" y="4082415"/>
            <a:ext cx="6064250" cy="49466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Heavy"/>
              </a:rPr>
              <a:t>护理措施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Heavy"/>
            </a:endParaRPr>
          </a:p>
        </p:txBody>
      </p:sp>
      <p:cxnSp>
        <p:nvCxnSpPr>
          <p:cNvPr id="26" name="直接连接符 25"/>
          <p:cNvCxnSpPr/>
          <p:nvPr>
            <p:custDataLst>
              <p:tags r:id="rId13"/>
            </p:custDataLst>
          </p:nvPr>
        </p:nvCxnSpPr>
        <p:spPr>
          <a:xfrm>
            <a:off x="1475740" y="4663440"/>
            <a:ext cx="6550025" cy="0"/>
          </a:xfrm>
          <a:prstGeom prst="line">
            <a:avLst/>
          </a:prstGeom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序号"/>
          <p:cNvSpPr txBox="1"/>
          <p:nvPr>
            <p:custDataLst>
              <p:tags r:id="rId14"/>
            </p:custDataLst>
          </p:nvPr>
        </p:nvSpPr>
        <p:spPr>
          <a:xfrm>
            <a:off x="7581265" y="4932680"/>
            <a:ext cx="709930" cy="4946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>
                    <a:lumMod val="5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rPr>
              <a:t>05</a:t>
            </a:r>
            <a:endParaRPr lang="en-US" altLang="zh-CN" sz="2800">
              <a:solidFill>
                <a:schemeClr val="bg1">
                  <a:lumMod val="50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46" name="标题"/>
          <p:cNvSpPr txBox="1"/>
          <p:nvPr>
            <p:custDataLst>
              <p:tags r:id="rId15"/>
            </p:custDataLst>
          </p:nvPr>
        </p:nvSpPr>
        <p:spPr>
          <a:xfrm>
            <a:off x="1475740" y="4932680"/>
            <a:ext cx="6064250" cy="49466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Heavy"/>
              </a:rPr>
              <a:t>健康宣教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Heavy"/>
            </a:endParaRPr>
          </a:p>
        </p:txBody>
      </p:sp>
      <p:cxnSp>
        <p:nvCxnSpPr>
          <p:cNvPr id="47" name="直接连接符 46"/>
          <p:cNvCxnSpPr/>
          <p:nvPr>
            <p:custDataLst>
              <p:tags r:id="rId16"/>
            </p:custDataLst>
          </p:nvPr>
        </p:nvCxnSpPr>
        <p:spPr>
          <a:xfrm>
            <a:off x="1475740" y="5513705"/>
            <a:ext cx="6550025" cy="0"/>
          </a:xfrm>
          <a:prstGeom prst="line">
            <a:avLst/>
          </a:prstGeom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序号"/>
          <p:cNvSpPr txBox="1"/>
          <p:nvPr>
            <p:custDataLst>
              <p:tags r:id="rId17"/>
            </p:custDataLst>
          </p:nvPr>
        </p:nvSpPr>
        <p:spPr>
          <a:xfrm>
            <a:off x="7581265" y="2381885"/>
            <a:ext cx="709930" cy="4946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>
                    <a:lumMod val="5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Normal"/>
              </a:rPr>
              <a:t>02</a:t>
            </a:r>
            <a:endParaRPr lang="en-US" altLang="zh-CN" sz="2800">
              <a:solidFill>
                <a:schemeClr val="bg1">
                  <a:lumMod val="50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Normal"/>
            </a:endParaRPr>
          </a:p>
        </p:txBody>
      </p:sp>
      <p:sp>
        <p:nvSpPr>
          <p:cNvPr id="51" name="标题"/>
          <p:cNvSpPr txBox="1"/>
          <p:nvPr>
            <p:custDataLst>
              <p:tags r:id="rId18"/>
            </p:custDataLst>
          </p:nvPr>
        </p:nvSpPr>
        <p:spPr>
          <a:xfrm>
            <a:off x="1475740" y="2381885"/>
            <a:ext cx="6064250" cy="49466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MiSans Heavy"/>
              </a:rPr>
              <a:t>病例汇报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MiSans Heavy"/>
            </a:endParaRPr>
          </a:p>
        </p:txBody>
      </p:sp>
      <p:cxnSp>
        <p:nvCxnSpPr>
          <p:cNvPr id="52" name="直接连接符 51"/>
          <p:cNvCxnSpPr/>
          <p:nvPr>
            <p:custDataLst>
              <p:tags r:id="rId19"/>
            </p:custDataLst>
          </p:nvPr>
        </p:nvCxnSpPr>
        <p:spPr>
          <a:xfrm>
            <a:off x="1475740" y="2962910"/>
            <a:ext cx="6550025" cy="0"/>
          </a:xfrm>
          <a:prstGeom prst="line">
            <a:avLst/>
          </a:prstGeom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6"/>
            <p:custDataLst>
              <p:tags r:id="rId2"/>
            </p:custDataLst>
          </p:nvPr>
        </p:nvSpPr>
        <p:spPr>
          <a:xfrm>
            <a:off x="3124200" y="1438910"/>
            <a:ext cx="1717040" cy="3496310"/>
          </a:xfrm>
        </p:spPr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01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4" name="标题 3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皮肤感觉缺失的相关知识</a:t>
            </a:r>
            <a:endParaRPr lang="zh-CN" altLang="en-US">
              <a:latin typeface="+mj-ea"/>
              <a:ea typeface="+mj-ea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定义和类型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22016" y="3584093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22016" y="3456529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1927828" y="3457164"/>
            <a:ext cx="76157" cy="126929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1960829" y="3593612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原因：皮肤感觉缺失的原因包括外伤、疾病、神经损伤等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22016" y="1617964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22016" y="1490400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1927828" y="1491035"/>
            <a:ext cx="76157" cy="126929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1960829" y="1621137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定义：皮肤感觉缺失是指皮肤对触觉、温度、痛觉等感觉的丧失或减弱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22016" y="2601028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22016" y="2473464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1927828" y="2474099"/>
            <a:ext cx="76157" cy="126929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1960829" y="2610548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类型：根据感觉缺失的程度和范围，可分为完全性缺失、部分性缺失和区域性缺失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22016" y="4567157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22016" y="4439593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1927828" y="4440228"/>
            <a:ext cx="76157" cy="126929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1960829" y="4576677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诊断：皮肤感觉缺失的诊断主要依赖于临床检查和神经电生理学检查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对角圆角矩形 14"/>
          <p:cNvSpPr/>
          <p:nvPr>
            <p:custDataLst>
              <p:tags r:id="rId18"/>
            </p:custDataLst>
          </p:nvPr>
        </p:nvSpPr>
        <p:spPr>
          <a:xfrm>
            <a:off x="1422016" y="5550221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9" name="对角圆角矩形 18"/>
          <p:cNvSpPr/>
          <p:nvPr>
            <p:custDataLst>
              <p:tags r:id="rId19"/>
            </p:custDataLst>
          </p:nvPr>
        </p:nvSpPr>
        <p:spPr>
          <a:xfrm>
            <a:off x="1422016" y="5422658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0" name="直角三角形 19"/>
          <p:cNvSpPr/>
          <p:nvPr>
            <p:custDataLst>
              <p:tags r:id="rId20"/>
            </p:custDataLst>
          </p:nvPr>
        </p:nvSpPr>
        <p:spPr>
          <a:xfrm>
            <a:off x="1927828" y="5423293"/>
            <a:ext cx="76157" cy="126929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1" name="文本框 20"/>
          <p:cNvSpPr txBox="1"/>
          <p:nvPr>
            <p:custDataLst>
              <p:tags r:id="rId21"/>
            </p:custDataLst>
          </p:nvPr>
        </p:nvSpPr>
        <p:spPr>
          <a:xfrm>
            <a:off x="1960829" y="5559741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治疗：皮肤感觉缺失的治疗方法包括药物治疗、康复治疗和手术治疗等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病因和病理机制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病因：多种原因，如外伤、疾病、神经损伤等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病理机制：感觉神经受损，导致感觉传导障碍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临床表现：感觉缺失、感觉异常、疼痛等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诊断：根据病史、体检、影像学检查等综合判断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临床表现和诊断方法</a:t>
            </a:r>
            <a:endParaRPr lang="zh-CN" altLang="en-US"/>
          </a:p>
        </p:txBody>
      </p:sp>
      <p:sp>
        <p:nvSpPr>
          <p:cNvPr id="17" name="任意多边形 16"/>
          <p:cNvSpPr/>
          <p:nvPr>
            <p:custDataLst>
              <p:tags r:id="rId2"/>
            </p:custDataLst>
          </p:nvPr>
        </p:nvSpPr>
        <p:spPr>
          <a:xfrm>
            <a:off x="679107" y="2136395"/>
            <a:ext cx="2352666" cy="3657177"/>
          </a:xfrm>
          <a:custGeom>
            <a:gdLst>
              <a:gd name="connsiteX0" fmla="*/ 0 w 2900"/>
              <a:gd name="connsiteY0" fmla="*/ 0 h 4508"/>
              <a:gd name="connsiteX1" fmla="*/ 2900 w 2900"/>
              <a:gd name="connsiteY1" fmla="*/ 0 h 4508"/>
              <a:gd name="connsiteX2" fmla="*/ 2900 w 2900"/>
              <a:gd name="connsiteY2" fmla="*/ 4376 h 4508"/>
              <a:gd name="connsiteX3" fmla="*/ 2768 w 2900"/>
              <a:gd name="connsiteY3" fmla="*/ 4508 h 4508"/>
              <a:gd name="connsiteX4" fmla="*/ 132 w 2900"/>
              <a:gd name="connsiteY4" fmla="*/ 4508 h 4508"/>
              <a:gd name="connsiteX5" fmla="*/ 0 w 2900"/>
              <a:gd name="connsiteY5" fmla="*/ 4376 h 4508"/>
              <a:gd name="connsiteX6" fmla="*/ 0 w 2900"/>
              <a:gd name="connsiteY6" fmla="*/ 0 h 45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900" h="4508">
                <a:moveTo>
                  <a:pt x="0" y="0"/>
                </a:moveTo>
                <a:lnTo>
                  <a:pt x="2900" y="0"/>
                </a:lnTo>
                <a:lnTo>
                  <a:pt x="2900" y="4376"/>
                </a:lnTo>
                <a:cubicBezTo>
                  <a:pt x="2900" y="4449"/>
                  <a:pt x="2841" y="4508"/>
                  <a:pt x="2768" y="4508"/>
                </a:cubicBezTo>
                <a:lnTo>
                  <a:pt x="132" y="4508"/>
                </a:lnTo>
                <a:cubicBezTo>
                  <a:pt x="59" y="4508"/>
                  <a:pt x="0" y="4449"/>
                  <a:pt x="0" y="4376"/>
                </a:cubicBezTo>
                <a:lnTo>
                  <a:pt x="0" y="0"/>
                </a:lnTo>
                <a:close/>
              </a:path>
            </a:pathLst>
          </a:custGeom>
          <a:noFill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4" name="圆角矩形 14"/>
          <p:cNvSpPr/>
          <p:nvPr>
            <p:custDataLst>
              <p:tags r:id="rId3"/>
            </p:custDataLst>
          </p:nvPr>
        </p:nvSpPr>
        <p:spPr>
          <a:xfrm>
            <a:off x="608400" y="1947205"/>
            <a:ext cx="2329139" cy="3731002"/>
          </a:xfrm>
          <a:prstGeom prst="roundRect">
            <a:avLst>
              <a:gd name="adj" fmla="val 5447"/>
            </a:avLst>
          </a:prstGeom>
          <a:solidFill>
            <a:schemeClr val="bg1"/>
          </a:solidFill>
          <a:ln>
            <a:noFill/>
          </a:ln>
          <a:effectLst>
            <a:outerShdw blurRad="304800" dist="76200" dir="2700000" algn="l" rotWithShape="0">
              <a:schemeClr val="accent1">
                <a:alpha val="19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740897" y="3070879"/>
            <a:ext cx="2064667" cy="2510050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000">
                <a:solidFill>
                  <a:schemeClr val="tx1"/>
                </a:solidFill>
                <a:uFillTx/>
                <a:latin typeface="+mn-ea"/>
              </a:rPr>
              <a:t>临床表现：感觉缺失、感觉异常、感觉迟钝等</a:t>
            </a:r>
            <a:endParaRPr lang="zh-CN" altLang="en-US" sz="2000">
              <a:solidFill>
                <a:schemeClr val="tx1"/>
              </a:solidFill>
              <a:uFillTx/>
              <a:latin typeface="+mn-ea"/>
            </a:endParaRPr>
          </a:p>
        </p:txBody>
      </p:sp>
      <p:sp>
        <p:nvSpPr>
          <p:cNvPr id="6" name="圆角矩形 28"/>
          <p:cNvSpPr/>
          <p:nvPr>
            <p:custDataLst>
              <p:tags r:id="rId5"/>
            </p:custDataLst>
          </p:nvPr>
        </p:nvSpPr>
        <p:spPr>
          <a:xfrm>
            <a:off x="608400" y="1947205"/>
            <a:ext cx="2329139" cy="406443"/>
          </a:xfrm>
          <a:prstGeom prst="roundRect">
            <a:avLst>
              <a:gd name="adj" fmla="val 5447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椭圆 6"/>
          <p:cNvSpPr/>
          <p:nvPr>
            <p:custDataLst>
              <p:tags r:id="rId6"/>
            </p:custDataLst>
          </p:nvPr>
        </p:nvSpPr>
        <p:spPr>
          <a:xfrm>
            <a:off x="1679840" y="2051036"/>
            <a:ext cx="186591" cy="186591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圆角矩形 12"/>
          <p:cNvSpPr/>
          <p:nvPr>
            <p:custDataLst>
              <p:tags r:id="rId7"/>
            </p:custDataLst>
          </p:nvPr>
        </p:nvSpPr>
        <p:spPr>
          <a:xfrm>
            <a:off x="819885" y="2542803"/>
            <a:ext cx="493248" cy="396708"/>
          </a:xfrm>
          <a:prstGeom prst="roundRect">
            <a:avLst/>
          </a:prstGeom>
          <a:solidFill>
            <a:schemeClr val="accent1"/>
          </a:solidFill>
          <a:ln>
            <a:noFill/>
          </a:ln>
          <a:effectLst>
            <a:outerShdw blurRad="114300" dist="25400" dir="2700000" sx="94000" sy="94000" algn="ctr" rotWithShape="0">
              <a:schemeClr val="accent1">
                <a:alpha val="6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>
                <a:latin typeface="+mn-ea"/>
              </a:rPr>
              <a:t>01</a:t>
            </a:r>
            <a:endParaRPr lang="en-US" altLang="zh-CN" b="1">
              <a:latin typeface="+mn-ea"/>
            </a:endParaRPr>
          </a:p>
        </p:txBody>
      </p:sp>
      <p:sp>
        <p:nvSpPr>
          <p:cNvPr id="18" name="任意多边形 17"/>
          <p:cNvSpPr/>
          <p:nvPr>
            <p:custDataLst>
              <p:tags r:id="rId8"/>
            </p:custDataLst>
          </p:nvPr>
        </p:nvSpPr>
        <p:spPr>
          <a:xfrm>
            <a:off x="3542438" y="2136395"/>
            <a:ext cx="2352666" cy="3657177"/>
          </a:xfrm>
          <a:custGeom>
            <a:gdLst>
              <a:gd name="connsiteX0" fmla="*/ 0 w 2900"/>
              <a:gd name="connsiteY0" fmla="*/ 0 h 4508"/>
              <a:gd name="connsiteX1" fmla="*/ 2900 w 2900"/>
              <a:gd name="connsiteY1" fmla="*/ 0 h 4508"/>
              <a:gd name="connsiteX2" fmla="*/ 2900 w 2900"/>
              <a:gd name="connsiteY2" fmla="*/ 4376 h 4508"/>
              <a:gd name="connsiteX3" fmla="*/ 2768 w 2900"/>
              <a:gd name="connsiteY3" fmla="*/ 4508 h 4508"/>
              <a:gd name="connsiteX4" fmla="*/ 132 w 2900"/>
              <a:gd name="connsiteY4" fmla="*/ 4508 h 4508"/>
              <a:gd name="connsiteX5" fmla="*/ 0 w 2900"/>
              <a:gd name="connsiteY5" fmla="*/ 4376 h 4508"/>
              <a:gd name="connsiteX6" fmla="*/ 0 w 2900"/>
              <a:gd name="connsiteY6" fmla="*/ 0 h 45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900" h="4508">
                <a:moveTo>
                  <a:pt x="0" y="0"/>
                </a:moveTo>
                <a:lnTo>
                  <a:pt x="2900" y="0"/>
                </a:lnTo>
                <a:lnTo>
                  <a:pt x="2900" y="4376"/>
                </a:lnTo>
                <a:cubicBezTo>
                  <a:pt x="2900" y="4449"/>
                  <a:pt x="2841" y="4508"/>
                  <a:pt x="2768" y="4508"/>
                </a:cubicBezTo>
                <a:lnTo>
                  <a:pt x="132" y="4508"/>
                </a:lnTo>
                <a:cubicBezTo>
                  <a:pt x="59" y="4508"/>
                  <a:pt x="0" y="4449"/>
                  <a:pt x="0" y="4376"/>
                </a:cubicBezTo>
                <a:lnTo>
                  <a:pt x="0" y="0"/>
                </a:lnTo>
                <a:close/>
              </a:path>
            </a:pathLst>
          </a:custGeom>
          <a:noFill/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圆角矩形 32"/>
          <p:cNvSpPr/>
          <p:nvPr>
            <p:custDataLst>
              <p:tags r:id="rId9"/>
            </p:custDataLst>
          </p:nvPr>
        </p:nvSpPr>
        <p:spPr>
          <a:xfrm>
            <a:off x="3463450" y="1947205"/>
            <a:ext cx="2329139" cy="3731002"/>
          </a:xfrm>
          <a:prstGeom prst="roundRect">
            <a:avLst>
              <a:gd name="adj" fmla="val 5447"/>
            </a:avLst>
          </a:prstGeom>
          <a:solidFill>
            <a:schemeClr val="bg1"/>
          </a:solidFill>
          <a:ln>
            <a:noFill/>
          </a:ln>
          <a:effectLst>
            <a:outerShdw blurRad="304800" dist="76200" dir="2700000" algn="l" rotWithShape="0">
              <a:schemeClr val="accent2">
                <a:alpha val="19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10"/>
            </p:custDataLst>
          </p:nvPr>
        </p:nvSpPr>
        <p:spPr>
          <a:xfrm>
            <a:off x="3595946" y="3070879"/>
            <a:ext cx="2064667" cy="2510050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000">
                <a:solidFill>
                  <a:schemeClr val="tx1"/>
                </a:solidFill>
                <a:uFillTx/>
                <a:latin typeface="+mn-ea"/>
              </a:rPr>
              <a:t>诊断方法：神经学检查、感觉测试、影像学检查等</a:t>
            </a:r>
            <a:endParaRPr lang="zh-CN" altLang="en-US" sz="2000">
              <a:solidFill>
                <a:schemeClr val="tx1"/>
              </a:solidFill>
              <a:uFillTx/>
              <a:latin typeface="+mn-ea"/>
            </a:endParaRPr>
          </a:p>
        </p:txBody>
      </p:sp>
      <p:sp>
        <p:nvSpPr>
          <p:cNvPr id="11" name="圆角矩形 34"/>
          <p:cNvSpPr/>
          <p:nvPr>
            <p:custDataLst>
              <p:tags r:id="rId11"/>
            </p:custDataLst>
          </p:nvPr>
        </p:nvSpPr>
        <p:spPr>
          <a:xfrm>
            <a:off x="3463450" y="1947205"/>
            <a:ext cx="2329139" cy="406443"/>
          </a:xfrm>
          <a:prstGeom prst="roundRect">
            <a:avLst>
              <a:gd name="adj" fmla="val 5447"/>
            </a:avLst>
          </a:prstGeom>
          <a:solidFill>
            <a:schemeClr val="accent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椭圆 11"/>
          <p:cNvSpPr/>
          <p:nvPr>
            <p:custDataLst>
              <p:tags r:id="rId12"/>
            </p:custDataLst>
          </p:nvPr>
        </p:nvSpPr>
        <p:spPr>
          <a:xfrm>
            <a:off x="4534253" y="2051036"/>
            <a:ext cx="186591" cy="186591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圆角矩形 36"/>
          <p:cNvSpPr/>
          <p:nvPr>
            <p:custDataLst>
              <p:tags r:id="rId13"/>
            </p:custDataLst>
          </p:nvPr>
        </p:nvSpPr>
        <p:spPr>
          <a:xfrm>
            <a:off x="3674298" y="2542803"/>
            <a:ext cx="492437" cy="395896"/>
          </a:xfrm>
          <a:prstGeom prst="roundRect">
            <a:avLst/>
          </a:prstGeom>
          <a:solidFill>
            <a:schemeClr val="accent2"/>
          </a:solidFill>
          <a:ln>
            <a:noFill/>
          </a:ln>
          <a:effectLst>
            <a:outerShdw blurRad="114300" dist="25400" dir="2700000" sx="94000" sy="94000" algn="ctr" rotWithShape="0">
              <a:schemeClr val="accent2">
                <a:alpha val="6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>
                <a:latin typeface="+mn-ea"/>
              </a:rPr>
              <a:t>02</a:t>
            </a:r>
            <a:endParaRPr lang="en-US" altLang="zh-CN" b="1">
              <a:latin typeface="+mn-ea"/>
            </a:endParaRPr>
          </a:p>
        </p:txBody>
      </p:sp>
      <p:sp>
        <p:nvSpPr>
          <p:cNvPr id="19" name="任意多边形 18"/>
          <p:cNvSpPr/>
          <p:nvPr>
            <p:custDataLst>
              <p:tags r:id="rId14"/>
            </p:custDataLst>
          </p:nvPr>
        </p:nvSpPr>
        <p:spPr>
          <a:xfrm>
            <a:off x="6386659" y="2136395"/>
            <a:ext cx="2352666" cy="3657177"/>
          </a:xfrm>
          <a:custGeom>
            <a:gdLst>
              <a:gd name="connsiteX0" fmla="*/ 0 w 2900"/>
              <a:gd name="connsiteY0" fmla="*/ 0 h 4508"/>
              <a:gd name="connsiteX1" fmla="*/ 2900 w 2900"/>
              <a:gd name="connsiteY1" fmla="*/ 0 h 4508"/>
              <a:gd name="connsiteX2" fmla="*/ 2900 w 2900"/>
              <a:gd name="connsiteY2" fmla="*/ 4376 h 4508"/>
              <a:gd name="connsiteX3" fmla="*/ 2768 w 2900"/>
              <a:gd name="connsiteY3" fmla="*/ 4508 h 4508"/>
              <a:gd name="connsiteX4" fmla="*/ 132 w 2900"/>
              <a:gd name="connsiteY4" fmla="*/ 4508 h 4508"/>
              <a:gd name="connsiteX5" fmla="*/ 0 w 2900"/>
              <a:gd name="connsiteY5" fmla="*/ 4376 h 4508"/>
              <a:gd name="connsiteX6" fmla="*/ 0 w 2900"/>
              <a:gd name="connsiteY6" fmla="*/ 0 h 45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900" h="4508">
                <a:moveTo>
                  <a:pt x="0" y="0"/>
                </a:moveTo>
                <a:lnTo>
                  <a:pt x="2900" y="0"/>
                </a:lnTo>
                <a:lnTo>
                  <a:pt x="2900" y="4376"/>
                </a:lnTo>
                <a:cubicBezTo>
                  <a:pt x="2900" y="4449"/>
                  <a:pt x="2841" y="4508"/>
                  <a:pt x="2768" y="4508"/>
                </a:cubicBezTo>
                <a:lnTo>
                  <a:pt x="132" y="4508"/>
                </a:lnTo>
                <a:cubicBezTo>
                  <a:pt x="59" y="4508"/>
                  <a:pt x="0" y="4449"/>
                  <a:pt x="0" y="4376"/>
                </a:cubicBezTo>
                <a:lnTo>
                  <a:pt x="0" y="0"/>
                </a:lnTo>
                <a:close/>
              </a:path>
            </a:pathLst>
          </a:custGeom>
          <a:noFill/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4" name="圆角矩形 37"/>
          <p:cNvSpPr/>
          <p:nvPr>
            <p:custDataLst>
              <p:tags r:id="rId15"/>
            </p:custDataLst>
          </p:nvPr>
        </p:nvSpPr>
        <p:spPr>
          <a:xfrm>
            <a:off x="6303211" y="1947205"/>
            <a:ext cx="2329139" cy="3731002"/>
          </a:xfrm>
          <a:prstGeom prst="roundRect">
            <a:avLst>
              <a:gd name="adj" fmla="val 5447"/>
            </a:avLst>
          </a:prstGeom>
          <a:solidFill>
            <a:schemeClr val="bg1"/>
          </a:solidFill>
          <a:ln>
            <a:noFill/>
          </a:ln>
          <a:effectLst>
            <a:outerShdw blurRad="304800" dist="76200" dir="2700000" algn="l" rotWithShape="0">
              <a:schemeClr val="accent3">
                <a:alpha val="19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6"/>
            </p:custDataLst>
          </p:nvPr>
        </p:nvSpPr>
        <p:spPr>
          <a:xfrm>
            <a:off x="6435071" y="3070879"/>
            <a:ext cx="2064667" cy="2510050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000">
                <a:solidFill>
                  <a:schemeClr val="tx1"/>
                </a:solidFill>
                <a:uFillTx/>
                <a:latin typeface="+mn-ea"/>
              </a:rPr>
              <a:t>病因：外伤、疾病、神经病变等</a:t>
            </a:r>
            <a:endParaRPr lang="zh-CN" altLang="en-US" sz="2000">
              <a:solidFill>
                <a:schemeClr val="tx1"/>
              </a:solidFill>
              <a:uFillTx/>
              <a:latin typeface="+mn-ea"/>
            </a:endParaRPr>
          </a:p>
        </p:txBody>
      </p:sp>
      <p:sp>
        <p:nvSpPr>
          <p:cNvPr id="16" name="圆角矩形 40"/>
          <p:cNvSpPr/>
          <p:nvPr>
            <p:custDataLst>
              <p:tags r:id="rId17"/>
            </p:custDataLst>
          </p:nvPr>
        </p:nvSpPr>
        <p:spPr>
          <a:xfrm>
            <a:off x="6303211" y="1947205"/>
            <a:ext cx="2329139" cy="406443"/>
          </a:xfrm>
          <a:prstGeom prst="roundRect">
            <a:avLst>
              <a:gd name="adj" fmla="val 5447"/>
            </a:avLst>
          </a:prstGeom>
          <a:solidFill>
            <a:schemeClr val="accent3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0" name="椭圆 19"/>
          <p:cNvSpPr/>
          <p:nvPr>
            <p:custDataLst>
              <p:tags r:id="rId18"/>
            </p:custDataLst>
          </p:nvPr>
        </p:nvSpPr>
        <p:spPr>
          <a:xfrm>
            <a:off x="7374014" y="2051036"/>
            <a:ext cx="186591" cy="186591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1" name="圆角矩形 42"/>
          <p:cNvSpPr/>
          <p:nvPr>
            <p:custDataLst>
              <p:tags r:id="rId19"/>
            </p:custDataLst>
          </p:nvPr>
        </p:nvSpPr>
        <p:spPr>
          <a:xfrm>
            <a:off x="6514059" y="2542803"/>
            <a:ext cx="492437" cy="395896"/>
          </a:xfrm>
          <a:prstGeom prst="roundRect">
            <a:avLst/>
          </a:prstGeom>
          <a:solidFill>
            <a:schemeClr val="accent3"/>
          </a:solidFill>
          <a:ln>
            <a:noFill/>
          </a:ln>
          <a:effectLst>
            <a:outerShdw blurRad="114300" dist="25400" dir="2700000" sx="94000" sy="94000" algn="ctr" rotWithShape="0">
              <a:schemeClr val="accent3">
                <a:alpha val="6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>
                <a:latin typeface="+mn-ea"/>
              </a:rPr>
              <a:t>03</a:t>
            </a:r>
            <a:endParaRPr lang="en-US" altLang="zh-CN" b="1">
              <a:latin typeface="+mn-ea"/>
            </a:endParaRPr>
          </a:p>
        </p:txBody>
      </p:sp>
      <p:sp>
        <p:nvSpPr>
          <p:cNvPr id="66" name="任意多边形 65"/>
          <p:cNvSpPr/>
          <p:nvPr>
            <p:custDataLst>
              <p:tags r:id="rId20"/>
            </p:custDataLst>
          </p:nvPr>
        </p:nvSpPr>
        <p:spPr>
          <a:xfrm>
            <a:off x="9225783" y="2136395"/>
            <a:ext cx="2352666" cy="3657177"/>
          </a:xfrm>
          <a:custGeom>
            <a:gdLst>
              <a:gd name="connsiteX0" fmla="*/ 0 w 2900"/>
              <a:gd name="connsiteY0" fmla="*/ 0 h 4508"/>
              <a:gd name="connsiteX1" fmla="*/ 2900 w 2900"/>
              <a:gd name="connsiteY1" fmla="*/ 0 h 4508"/>
              <a:gd name="connsiteX2" fmla="*/ 2900 w 2900"/>
              <a:gd name="connsiteY2" fmla="*/ 4376 h 4508"/>
              <a:gd name="connsiteX3" fmla="*/ 2768 w 2900"/>
              <a:gd name="connsiteY3" fmla="*/ 4508 h 4508"/>
              <a:gd name="connsiteX4" fmla="*/ 132 w 2900"/>
              <a:gd name="connsiteY4" fmla="*/ 4508 h 4508"/>
              <a:gd name="connsiteX5" fmla="*/ 0 w 2900"/>
              <a:gd name="connsiteY5" fmla="*/ 4376 h 4508"/>
              <a:gd name="connsiteX6" fmla="*/ 0 w 2900"/>
              <a:gd name="connsiteY6" fmla="*/ 0 h 45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900" h="4508">
                <a:moveTo>
                  <a:pt x="0" y="0"/>
                </a:moveTo>
                <a:lnTo>
                  <a:pt x="2900" y="0"/>
                </a:lnTo>
                <a:lnTo>
                  <a:pt x="2900" y="4376"/>
                </a:lnTo>
                <a:cubicBezTo>
                  <a:pt x="2900" y="4449"/>
                  <a:pt x="2841" y="4508"/>
                  <a:pt x="2768" y="4508"/>
                </a:cubicBezTo>
                <a:lnTo>
                  <a:pt x="132" y="4508"/>
                </a:lnTo>
                <a:cubicBezTo>
                  <a:pt x="59" y="4508"/>
                  <a:pt x="0" y="4449"/>
                  <a:pt x="0" y="4376"/>
                </a:cubicBezTo>
                <a:lnTo>
                  <a:pt x="0" y="0"/>
                </a:lnTo>
                <a:close/>
              </a:path>
            </a:pathLst>
          </a:cu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67" name="圆角矩形 37"/>
          <p:cNvSpPr/>
          <p:nvPr>
            <p:custDataLst>
              <p:tags r:id="rId21"/>
            </p:custDataLst>
          </p:nvPr>
        </p:nvSpPr>
        <p:spPr>
          <a:xfrm>
            <a:off x="9142336" y="1947205"/>
            <a:ext cx="2329139" cy="3731002"/>
          </a:xfrm>
          <a:prstGeom prst="roundRect">
            <a:avLst>
              <a:gd name="adj" fmla="val 5447"/>
            </a:avLst>
          </a:prstGeom>
          <a:solidFill>
            <a:schemeClr val="bg1"/>
          </a:solidFill>
          <a:ln>
            <a:noFill/>
          </a:ln>
          <a:effectLst>
            <a:outerShdw blurRad="304800" dist="76200" dir="2700000" algn="l" rotWithShape="0">
              <a:schemeClr val="accent4">
                <a:alpha val="19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68" name="文本框 67"/>
          <p:cNvSpPr txBox="1"/>
          <p:nvPr>
            <p:custDataLst>
              <p:tags r:id="rId22"/>
            </p:custDataLst>
          </p:nvPr>
        </p:nvSpPr>
        <p:spPr>
          <a:xfrm>
            <a:off x="9274833" y="3070879"/>
            <a:ext cx="2064667" cy="2510050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000">
                <a:solidFill>
                  <a:schemeClr val="tx1"/>
                </a:solidFill>
                <a:uFillTx/>
                <a:latin typeface="+mn-ea"/>
              </a:rPr>
              <a:t>治疗方法：药物治疗、康复治疗、手术治疗等</a:t>
            </a:r>
            <a:endParaRPr lang="zh-CN" altLang="en-US" sz="2000">
              <a:solidFill>
                <a:schemeClr val="tx1"/>
              </a:solidFill>
              <a:uFillTx/>
              <a:latin typeface="+mn-ea"/>
            </a:endParaRPr>
          </a:p>
        </p:txBody>
      </p:sp>
      <p:sp>
        <p:nvSpPr>
          <p:cNvPr id="69" name="圆角矩形 40"/>
          <p:cNvSpPr/>
          <p:nvPr>
            <p:custDataLst>
              <p:tags r:id="rId23"/>
            </p:custDataLst>
          </p:nvPr>
        </p:nvSpPr>
        <p:spPr>
          <a:xfrm>
            <a:off x="9142336" y="1947205"/>
            <a:ext cx="2329139" cy="406443"/>
          </a:xfrm>
          <a:prstGeom prst="roundRect">
            <a:avLst>
              <a:gd name="adj" fmla="val 5447"/>
            </a:avLst>
          </a:prstGeom>
          <a:solidFill>
            <a:schemeClr val="accent4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0" name="椭圆 69"/>
          <p:cNvSpPr/>
          <p:nvPr>
            <p:custDataLst>
              <p:tags r:id="rId24"/>
            </p:custDataLst>
          </p:nvPr>
        </p:nvSpPr>
        <p:spPr>
          <a:xfrm>
            <a:off x="10213139" y="2051036"/>
            <a:ext cx="186591" cy="186591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1" name="圆角矩形 42"/>
          <p:cNvSpPr/>
          <p:nvPr>
            <p:custDataLst>
              <p:tags r:id="rId25"/>
            </p:custDataLst>
          </p:nvPr>
        </p:nvSpPr>
        <p:spPr>
          <a:xfrm>
            <a:off x="9353184" y="2542803"/>
            <a:ext cx="492437" cy="395896"/>
          </a:xfrm>
          <a:prstGeom prst="roundRect">
            <a:avLst/>
          </a:prstGeom>
          <a:solidFill>
            <a:schemeClr val="accent4"/>
          </a:solidFill>
          <a:ln>
            <a:noFill/>
          </a:ln>
          <a:effectLst>
            <a:outerShdw blurRad="114300" dist="25400" dir="2700000" sx="94000" sy="94000" algn="ctr" rotWithShape="0">
              <a:schemeClr val="accent4">
                <a:alpha val="6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>
                <a:latin typeface="+mn-ea"/>
              </a:rPr>
              <a:t>04</a:t>
            </a:r>
            <a:endParaRPr lang="en-US" altLang="zh-CN" b="1"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6"/>
            <p:custDataLst>
              <p:tags r:id="rId2"/>
            </p:custDataLst>
          </p:nvPr>
        </p:nvSpPr>
        <p:spPr>
          <a:xfrm>
            <a:off x="3124200" y="1438910"/>
            <a:ext cx="1717040" cy="3496310"/>
          </a:xfrm>
        </p:spPr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02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4" name="标题 3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病例汇报</a:t>
            </a:r>
            <a:endParaRPr lang="zh-CN" altLang="en-US">
              <a:latin typeface="+mj-ea"/>
              <a:ea typeface="+mj-ea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病例基本信息</a:t>
            </a:r>
            <a:endParaRPr lang="zh-CN" altLang="en-US"/>
          </a:p>
        </p:txBody>
      </p:sp>
      <p:sp>
        <p:nvSpPr>
          <p:cNvPr id="21" name="文本框 20"/>
          <p:cNvSpPr txBox="1"/>
          <p:nvPr>
            <p:custDataLst>
              <p:tags r:id="rId2"/>
            </p:custDataLst>
          </p:nvPr>
        </p:nvSpPr>
        <p:spPr>
          <a:xfrm>
            <a:off x="6778130" y="1490400"/>
            <a:ext cx="1357580" cy="1188813"/>
          </a:xfrm>
          <a:prstGeom prst="rect">
            <a:avLst/>
          </a:prstGeom>
          <a:noFill/>
        </p:spPr>
        <p:txBody>
          <a:bodyPr wrap="square" rtlCol="0" anchor="ctr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67000">
                      <a:schemeClr val="accent3">
                        <a:alpha val="0"/>
                      </a:schemeClr>
                    </a:gs>
                    <a:gs pos="34000">
                      <a:schemeClr val="accent3"/>
                    </a:gs>
                  </a:gsLst>
                  <a:lin ang="5400000" scaled="1"/>
                </a:gradFill>
                <a:latin typeface="微软雅黑" panose="020b0503020204020204" charset="-122"/>
                <a:sym typeface="+mn-ea"/>
              </a:rPr>
              <a:t>03</a:t>
            </a:r>
            <a:endParaRPr lang="en-US" altLang="zh-CN" sz="6600" b="1" spc="100">
              <a:gradFill>
                <a:gsLst>
                  <a:gs pos="67000">
                    <a:schemeClr val="accent3">
                      <a:alpha val="0"/>
                    </a:schemeClr>
                  </a:gs>
                  <a:gs pos="34000">
                    <a:schemeClr val="accent3"/>
                  </a:gs>
                </a:gsLst>
                <a:lin ang="5400000" scaled="1"/>
              </a:gradFill>
              <a:latin typeface="微软雅黑" panose="020b0503020204020204" charset="-122"/>
              <a:sym typeface="+mn-ea"/>
            </a:endParaRPr>
          </a:p>
        </p:txBody>
      </p:sp>
      <p:sp>
        <p:nvSpPr>
          <p:cNvPr id="26" name="文本框 25"/>
          <p:cNvSpPr txBox="1"/>
          <p:nvPr>
            <p:custDataLst>
              <p:tags r:id="rId3"/>
            </p:custDataLst>
          </p:nvPr>
        </p:nvSpPr>
        <p:spPr>
          <a:xfrm>
            <a:off x="6778130" y="3932698"/>
            <a:ext cx="1357580" cy="1188813"/>
          </a:xfrm>
          <a:prstGeom prst="rect">
            <a:avLst/>
          </a:prstGeom>
          <a:noFill/>
        </p:spPr>
        <p:txBody>
          <a:bodyPr wrap="square" rtlCol="0" anchor="ctr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67000">
                      <a:schemeClr val="accent1">
                        <a:alpha val="0"/>
                      </a:schemeClr>
                    </a:gs>
                    <a:gs pos="34000">
                      <a:schemeClr val="accent1"/>
                    </a:gs>
                  </a:gsLst>
                  <a:lin ang="5400000" scaled="1"/>
                </a:gradFill>
                <a:latin typeface="微软雅黑" panose="020b0503020204020204" charset="-122"/>
                <a:sym typeface="+mn-ea"/>
              </a:rPr>
              <a:t>07</a:t>
            </a:r>
            <a:endParaRPr lang="en-US" altLang="zh-CN" sz="6600" b="1" spc="100">
              <a:gradFill>
                <a:gsLst>
                  <a:gs pos="67000">
                    <a:schemeClr val="accent1">
                      <a:alpha val="0"/>
                    </a:schemeClr>
                  </a:gs>
                  <a:gs pos="34000">
                    <a:schemeClr val="accent1"/>
                  </a:gs>
                </a:gsLst>
                <a:lin ang="5400000" scaled="1"/>
              </a:gradFill>
              <a:latin typeface="微软雅黑" panose="020b0503020204020204" charset="-122"/>
              <a:sym typeface="+mn-ea"/>
            </a:endParaRPr>
          </a:p>
        </p:txBody>
      </p:sp>
      <p:sp>
        <p:nvSpPr>
          <p:cNvPr id="179" name="文本框 178"/>
          <p:cNvSpPr txBox="1"/>
          <p:nvPr>
            <p:custDataLst>
              <p:tags r:id="rId4"/>
            </p:custDataLst>
          </p:nvPr>
        </p:nvSpPr>
        <p:spPr>
          <a:xfrm>
            <a:off x="6292139" y="2354528"/>
            <a:ext cx="2329968" cy="143341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性别：男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81" name="文本框 180"/>
          <p:cNvSpPr txBox="1"/>
          <p:nvPr>
            <p:custDataLst>
              <p:tags r:id="rId5"/>
            </p:custDataLst>
          </p:nvPr>
        </p:nvSpPr>
        <p:spPr>
          <a:xfrm>
            <a:off x="6290840" y="4815668"/>
            <a:ext cx="2331768" cy="143341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检查结果：皮肤感觉缺失，无其他异常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6"/>
            </p:custDataLst>
          </p:nvPr>
        </p:nvSpPr>
        <p:spPr>
          <a:xfrm>
            <a:off x="1323730" y="1490400"/>
            <a:ext cx="1357580" cy="1188813"/>
          </a:xfrm>
          <a:prstGeom prst="rect">
            <a:avLst/>
          </a:prstGeom>
          <a:noFill/>
        </p:spPr>
        <p:txBody>
          <a:bodyPr wrap="square" rtlCol="0" anchor="ctr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67000">
                      <a:schemeClr val="accent1">
                        <a:alpha val="0"/>
                      </a:schemeClr>
                    </a:gs>
                    <a:gs pos="34000">
                      <a:schemeClr val="accent1"/>
                    </a:gs>
                  </a:gsLst>
                  <a:lin ang="5400000" scaled="1"/>
                </a:gradFill>
                <a:latin typeface="微软雅黑" panose="020b0503020204020204" charset="-122"/>
                <a:sym typeface="+mn-ea"/>
              </a:rPr>
              <a:t>01</a:t>
            </a:r>
            <a:endParaRPr lang="en-US" altLang="zh-CN" sz="6600" b="1" spc="100">
              <a:gradFill>
                <a:gsLst>
                  <a:gs pos="67000">
                    <a:schemeClr val="accent1">
                      <a:alpha val="0"/>
                    </a:schemeClr>
                  </a:gs>
                  <a:gs pos="34000">
                    <a:schemeClr val="accent1"/>
                  </a:gs>
                </a:gsLst>
                <a:lin ang="5400000" scaled="1"/>
              </a:gradFill>
              <a:latin typeface="微软雅黑" panose="020b0503020204020204" charset="-122"/>
              <a:sym typeface="+mn-ea"/>
            </a:endParaRPr>
          </a:p>
        </p:txBody>
      </p:sp>
      <p:sp>
        <p:nvSpPr>
          <p:cNvPr id="24" name="文本框 23"/>
          <p:cNvSpPr txBox="1"/>
          <p:nvPr>
            <p:custDataLst>
              <p:tags r:id="rId7"/>
            </p:custDataLst>
          </p:nvPr>
        </p:nvSpPr>
        <p:spPr>
          <a:xfrm>
            <a:off x="1323730" y="3932698"/>
            <a:ext cx="1357580" cy="1188813"/>
          </a:xfrm>
          <a:prstGeom prst="rect">
            <a:avLst/>
          </a:prstGeom>
          <a:noFill/>
        </p:spPr>
        <p:txBody>
          <a:bodyPr wrap="square" rtlCol="0" anchor="ctr">
            <a:normAutofit fontScale="90000"/>
          </a:bodyPr>
          <a:lstStyle>
            <a:defPPr>
              <a:defRPr lang="zh-CN"/>
            </a:defPPr>
            <a:lvl1pPr marL="0" algn="ctr" defTabSz="914400" rtl="0" eaLnBrk="1" latinLnBrk="0" hangingPunct="1">
              <a:defRPr sz="6000" b="1" kern="1200" spc="100">
                <a:gradFill>
                  <a:gsLst>
                    <a:gs pos="0">
                      <a:schemeClr val="accent1"/>
                    </a:gs>
                    <a:gs pos="67000">
                      <a:schemeClr val="accent1">
                        <a:alpha val="0"/>
                      </a:schemeClr>
                    </a:gs>
                    <a:gs pos="34000">
                      <a:schemeClr val="accent1"/>
                    </a:gs>
                  </a:gsLst>
                  <a:lin ang="5400000" scaled="1"/>
                </a:gra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>
                <a:gradFill>
                  <a:gsLst>
                    <a:gs pos="67000">
                      <a:schemeClr val="accent5">
                        <a:alpha val="0"/>
                      </a:schemeClr>
                    </a:gs>
                    <a:gs pos="34000">
                      <a:schemeClr val="accent5"/>
                    </a:gs>
                  </a:gsLst>
                  <a:lin ang="5400000" scaled="1"/>
                </a:gradFill>
                <a:sym typeface="+mn-ea"/>
              </a:rPr>
              <a:t>05</a:t>
            </a:r>
            <a:endParaRPr lang="en-US" altLang="zh-CN" sz="6600">
              <a:gradFill>
                <a:gsLst>
                  <a:gs pos="67000">
                    <a:schemeClr val="accent5">
                      <a:alpha val="0"/>
                    </a:schemeClr>
                  </a:gs>
                  <a:gs pos="34000">
                    <a:schemeClr val="accent5"/>
                  </a:gs>
                </a:gsLst>
                <a:lin ang="5400000" scaled="1"/>
              </a:gradFill>
              <a:sym typeface="+mn-ea"/>
            </a:endParaRPr>
          </a:p>
        </p:txBody>
      </p:sp>
      <p:sp>
        <p:nvSpPr>
          <p:cNvPr id="177" name="文本框 176"/>
          <p:cNvSpPr txBox="1"/>
          <p:nvPr>
            <p:custDataLst>
              <p:tags r:id="rId8"/>
            </p:custDataLst>
          </p:nvPr>
        </p:nvSpPr>
        <p:spPr>
          <a:xfrm>
            <a:off x="837739" y="2354528"/>
            <a:ext cx="2329968" cy="143341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患者姓名：张三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82" name="文本框 181"/>
          <p:cNvSpPr txBox="1"/>
          <p:nvPr>
            <p:custDataLst>
              <p:tags r:id="rId9"/>
            </p:custDataLst>
          </p:nvPr>
        </p:nvSpPr>
        <p:spPr>
          <a:xfrm>
            <a:off x="837089" y="4815668"/>
            <a:ext cx="2331768" cy="143341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主诉：皮肤感觉缺失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4051255" y="1490400"/>
            <a:ext cx="1357580" cy="1188813"/>
          </a:xfrm>
          <a:prstGeom prst="rect">
            <a:avLst/>
          </a:prstGeom>
          <a:noFill/>
        </p:spPr>
        <p:txBody>
          <a:bodyPr wrap="square" rtlCol="0" anchor="ctr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67000">
                      <a:schemeClr val="accent2">
                        <a:alpha val="0"/>
                      </a:schemeClr>
                    </a:gs>
                    <a:gs pos="34000">
                      <a:schemeClr val="accent2"/>
                    </a:gs>
                  </a:gsLst>
                  <a:lin ang="5400000" scaled="1"/>
                </a:gradFill>
                <a:latin typeface="微软雅黑" panose="020b0503020204020204" charset="-122"/>
                <a:sym typeface="+mn-ea"/>
              </a:rPr>
              <a:t>02</a:t>
            </a:r>
            <a:endParaRPr lang="en-US" altLang="zh-CN" sz="6600" b="1" spc="100">
              <a:gradFill>
                <a:gsLst>
                  <a:gs pos="67000">
                    <a:schemeClr val="accent2">
                      <a:alpha val="0"/>
                    </a:schemeClr>
                  </a:gs>
                  <a:gs pos="34000">
                    <a:schemeClr val="accent2"/>
                  </a:gs>
                </a:gsLst>
                <a:lin ang="5400000" scaled="1"/>
              </a:gradFill>
              <a:latin typeface="微软雅黑" panose="020b0503020204020204" charset="-122"/>
              <a:sym typeface="+mn-ea"/>
            </a:endParaRPr>
          </a:p>
        </p:txBody>
      </p:sp>
      <p:sp>
        <p:nvSpPr>
          <p:cNvPr id="25" name="文本框 24"/>
          <p:cNvSpPr txBox="1"/>
          <p:nvPr>
            <p:custDataLst>
              <p:tags r:id="rId11"/>
            </p:custDataLst>
          </p:nvPr>
        </p:nvSpPr>
        <p:spPr>
          <a:xfrm>
            <a:off x="4051255" y="3932698"/>
            <a:ext cx="1357580" cy="1188813"/>
          </a:xfrm>
          <a:prstGeom prst="rect">
            <a:avLst/>
          </a:prstGeom>
          <a:noFill/>
        </p:spPr>
        <p:txBody>
          <a:bodyPr wrap="square" rtlCol="0" anchor="ctr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0">
                      <a:schemeClr val="accent6"/>
                    </a:gs>
                    <a:gs pos="67000">
                      <a:schemeClr val="accent6">
                        <a:alpha val="0"/>
                      </a:schemeClr>
                    </a:gs>
                    <a:gs pos="34000">
                      <a:schemeClr val="accent6"/>
                    </a:gs>
                  </a:gsLst>
                  <a:lin ang="5400000" scaled="1"/>
                </a:gradFill>
                <a:latin typeface="微软雅黑" panose="020b0503020204020204" charset="-122"/>
                <a:sym typeface="+mn-ea"/>
              </a:rPr>
              <a:t>06</a:t>
            </a:r>
            <a:endParaRPr lang="en-US" altLang="zh-CN" sz="6600" b="1" spc="100">
              <a:gradFill>
                <a:gsLst>
                  <a:gs pos="0">
                    <a:schemeClr val="accent6"/>
                  </a:gs>
                  <a:gs pos="67000">
                    <a:schemeClr val="accent6">
                      <a:alpha val="0"/>
                    </a:schemeClr>
                  </a:gs>
                  <a:gs pos="34000">
                    <a:schemeClr val="accent6"/>
                  </a:gs>
                </a:gsLst>
                <a:lin ang="5400000" scaled="1"/>
              </a:gradFill>
              <a:latin typeface="微软雅黑" panose="020b0503020204020204" charset="-122"/>
              <a:sym typeface="+mn-ea"/>
            </a:endParaRPr>
          </a:p>
        </p:txBody>
      </p:sp>
      <p:sp>
        <p:nvSpPr>
          <p:cNvPr id="178" name="文本框 177"/>
          <p:cNvSpPr txBox="1"/>
          <p:nvPr>
            <p:custDataLst>
              <p:tags r:id="rId12"/>
            </p:custDataLst>
          </p:nvPr>
        </p:nvSpPr>
        <p:spPr>
          <a:xfrm>
            <a:off x="3564614" y="2354528"/>
            <a:ext cx="2329968" cy="143341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年龄：35岁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83" name="文本框 182"/>
          <p:cNvSpPr txBox="1"/>
          <p:nvPr>
            <p:custDataLst>
              <p:tags r:id="rId13"/>
            </p:custDataLst>
          </p:nvPr>
        </p:nvSpPr>
        <p:spPr>
          <a:xfrm>
            <a:off x="3563965" y="4801374"/>
            <a:ext cx="2331768" cy="143341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病史：无特殊病史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22" name="文本框 21"/>
          <p:cNvSpPr txBox="1"/>
          <p:nvPr>
            <p:custDataLst>
              <p:tags r:id="rId14"/>
            </p:custDataLst>
          </p:nvPr>
        </p:nvSpPr>
        <p:spPr>
          <a:xfrm>
            <a:off x="9505005" y="1490400"/>
            <a:ext cx="1357580" cy="1188813"/>
          </a:xfrm>
          <a:prstGeom prst="rect">
            <a:avLst/>
          </a:prstGeom>
          <a:noFill/>
        </p:spPr>
        <p:txBody>
          <a:bodyPr wrap="square" rtlCol="0" anchor="ctr">
            <a:normAutofit fontScale="90000"/>
          </a:bodyPr>
          <a:lstStyle>
            <a:defPPr>
              <a:defRPr lang="zh-CN"/>
            </a:defPPr>
            <a:lvl1pPr marL="0" algn="ctr" defTabSz="914400" rtl="0" eaLnBrk="1" latinLnBrk="0" hangingPunct="1">
              <a:defRPr sz="6000" b="1" kern="1200" spc="100">
                <a:gradFill>
                  <a:gsLst>
                    <a:gs pos="0">
                      <a:schemeClr val="accent4"/>
                    </a:gs>
                    <a:gs pos="67000">
                      <a:schemeClr val="accent4">
                        <a:alpha val="0"/>
                      </a:schemeClr>
                    </a:gs>
                    <a:gs pos="34000">
                      <a:schemeClr val="accent4"/>
                    </a:gs>
                  </a:gsLst>
                  <a:lin ang="5400000" scaled="1"/>
                </a:gra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6600"/>
              <a:t>04</a:t>
            </a:r>
            <a:endParaRPr lang="zh-CN" altLang="en-US" sz="6600"/>
          </a:p>
        </p:txBody>
      </p:sp>
      <p:sp>
        <p:nvSpPr>
          <p:cNvPr id="27" name="文本框 26"/>
          <p:cNvSpPr txBox="1"/>
          <p:nvPr>
            <p:custDataLst>
              <p:tags r:id="rId15"/>
            </p:custDataLst>
          </p:nvPr>
        </p:nvSpPr>
        <p:spPr>
          <a:xfrm>
            <a:off x="9505005" y="3932698"/>
            <a:ext cx="1357580" cy="1188813"/>
          </a:xfrm>
          <a:prstGeom prst="rect">
            <a:avLst/>
          </a:prstGeom>
          <a:noFill/>
        </p:spPr>
        <p:txBody>
          <a:bodyPr wrap="square" rtlCol="0" anchor="ctr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67000">
                      <a:schemeClr val="accent2">
                        <a:alpha val="0"/>
                      </a:schemeClr>
                    </a:gs>
                    <a:gs pos="34000">
                      <a:schemeClr val="accent2"/>
                    </a:gs>
                  </a:gsLst>
                  <a:lin ang="5400000" scaled="1"/>
                </a:gradFill>
                <a:latin typeface="微软雅黑" panose="020b0503020204020204" charset="-122"/>
                <a:sym typeface="+mn-ea"/>
              </a:rPr>
              <a:t>08</a:t>
            </a:r>
            <a:endParaRPr lang="en-US" altLang="zh-CN" sz="6600" b="1" spc="100">
              <a:gradFill>
                <a:gsLst>
                  <a:gs pos="67000">
                    <a:schemeClr val="accent2">
                      <a:alpha val="0"/>
                    </a:schemeClr>
                  </a:gs>
                  <a:gs pos="34000">
                    <a:schemeClr val="accent2"/>
                  </a:gs>
                </a:gsLst>
                <a:lin ang="5400000" scaled="1"/>
              </a:gradFill>
              <a:latin typeface="微软雅黑" panose="020b0503020204020204" charset="-122"/>
              <a:sym typeface="+mn-ea"/>
            </a:endParaRPr>
          </a:p>
        </p:txBody>
      </p:sp>
      <p:sp>
        <p:nvSpPr>
          <p:cNvPr id="180" name="文本框 179"/>
          <p:cNvSpPr txBox="1"/>
          <p:nvPr>
            <p:custDataLst>
              <p:tags r:id="rId16"/>
            </p:custDataLst>
          </p:nvPr>
        </p:nvSpPr>
        <p:spPr>
          <a:xfrm>
            <a:off x="9019015" y="2278511"/>
            <a:ext cx="2329968" cy="143341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职业：程序员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84" name="文本框 183"/>
          <p:cNvSpPr txBox="1"/>
          <p:nvPr>
            <p:custDataLst>
              <p:tags r:id="rId17"/>
            </p:custDataLst>
          </p:nvPr>
        </p:nvSpPr>
        <p:spPr>
          <a:xfrm>
            <a:off x="9017715" y="4816317"/>
            <a:ext cx="2331768" cy="143341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诊断：皮肤感觉缺失查房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病史及症状表现</a:t>
            </a:r>
            <a:endParaRPr lang="zh-CN" altLang="en-US"/>
          </a:p>
        </p:txBody>
      </p:sp>
      <p:sp>
        <p:nvSpPr>
          <p:cNvPr id="29" name="任意多边形 28"/>
          <p:cNvSpPr/>
          <p:nvPr>
            <p:custDataLst>
              <p:tags r:id="rId2"/>
            </p:custDataLst>
          </p:nvPr>
        </p:nvSpPr>
        <p:spPr>
          <a:xfrm>
            <a:off x="1747254" y="3217987"/>
            <a:ext cx="364282" cy="169697"/>
          </a:xfrm>
          <a:custGeom>
            <a:gdLst>
              <a:gd name="connsiteX0" fmla="*/ 277212 w 344998"/>
              <a:gd name="connsiteY0" fmla="*/ 0 h 160502"/>
              <a:gd name="connsiteX1" fmla="*/ 344998 w 344998"/>
              <a:gd name="connsiteY1" fmla="*/ 0 h 160502"/>
              <a:gd name="connsiteX2" fmla="*/ 264747 w 344998"/>
              <a:gd name="connsiteY2" fmla="*/ 160502 h 160502"/>
              <a:gd name="connsiteX3" fmla="*/ 256658 w 344998"/>
              <a:gd name="connsiteY3" fmla="*/ 155048 h 160502"/>
              <a:gd name="connsiteX4" fmla="*/ 204912 w 344998"/>
              <a:gd name="connsiteY4" fmla="*/ 144601 h 160502"/>
              <a:gd name="connsiteX5" fmla="*/ 0 w 344998"/>
              <a:gd name="connsiteY5" fmla="*/ 0 h 160502"/>
              <a:gd name="connsiteX6" fmla="*/ 67786 w 344998"/>
              <a:gd name="connsiteY6" fmla="*/ 0 h 160502"/>
              <a:gd name="connsiteX7" fmla="*/ 140086 w 344998"/>
              <a:gd name="connsiteY7" fmla="*/ 144601 h 160502"/>
              <a:gd name="connsiteX8" fmla="*/ 88340 w 344998"/>
              <a:gd name="connsiteY8" fmla="*/ 155048 h 160502"/>
              <a:gd name="connsiteX9" fmla="*/ 80251 w 344998"/>
              <a:gd name="connsiteY9" fmla="*/ 160501 h 16050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4998" h="160502">
                <a:moveTo>
                  <a:pt x="277212" y="0"/>
                </a:moveTo>
                <a:lnTo>
                  <a:pt x="344998" y="0"/>
                </a:lnTo>
                <a:lnTo>
                  <a:pt x="264747" y="160502"/>
                </a:lnTo>
                <a:lnTo>
                  <a:pt x="256658" y="155048"/>
                </a:lnTo>
                <a:lnTo>
                  <a:pt x="204912" y="144601"/>
                </a:lnTo>
                <a:close/>
                <a:moveTo>
                  <a:pt x="0" y="0"/>
                </a:moveTo>
                <a:lnTo>
                  <a:pt x="67786" y="0"/>
                </a:lnTo>
                <a:lnTo>
                  <a:pt x="140086" y="144601"/>
                </a:lnTo>
                <a:lnTo>
                  <a:pt x="88340" y="155048"/>
                </a:lnTo>
                <a:lnTo>
                  <a:pt x="80251" y="16050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27" name="任意多边形 26"/>
          <p:cNvSpPr/>
          <p:nvPr>
            <p:custDataLst>
              <p:tags r:id="rId3"/>
            </p:custDataLst>
          </p:nvPr>
        </p:nvSpPr>
        <p:spPr>
          <a:xfrm>
            <a:off x="1701247" y="3363549"/>
            <a:ext cx="457050" cy="457050"/>
          </a:xfrm>
          <a:custGeom>
            <a:gdLst>
              <a:gd name="connsiteX0" fmla="*/ 234259 w 468518"/>
              <a:gd name="connsiteY0" fmla="*/ 35545 h 468518"/>
              <a:gd name="connsiteX1" fmla="*/ 432973 w 468518"/>
              <a:gd name="connsiteY1" fmla="*/ 234259 h 468518"/>
              <a:gd name="connsiteX2" fmla="*/ 234259 w 468518"/>
              <a:gd name="connsiteY2" fmla="*/ 432973 h 468518"/>
              <a:gd name="connsiteX3" fmla="*/ 35545 w 468518"/>
              <a:gd name="connsiteY3" fmla="*/ 234259 h 468518"/>
              <a:gd name="connsiteX4" fmla="*/ 234259 w 468518"/>
              <a:gd name="connsiteY4" fmla="*/ 35545 h 468518"/>
              <a:gd name="connsiteX5" fmla="*/ 234259 w 468518"/>
              <a:gd name="connsiteY5" fmla="*/ 17341 h 468518"/>
              <a:gd name="connsiteX6" fmla="*/ 17341 w 468518"/>
              <a:gd name="connsiteY6" fmla="*/ 234259 h 468518"/>
              <a:gd name="connsiteX7" fmla="*/ 234259 w 468518"/>
              <a:gd name="connsiteY7" fmla="*/ 451177 h 468518"/>
              <a:gd name="connsiteX8" fmla="*/ 451177 w 468518"/>
              <a:gd name="connsiteY8" fmla="*/ 234259 h 468518"/>
              <a:gd name="connsiteX9" fmla="*/ 234259 w 468518"/>
              <a:gd name="connsiteY9" fmla="*/ 17341 h 468518"/>
              <a:gd name="connsiteX10" fmla="*/ 234259 w 468518"/>
              <a:gd name="connsiteY10" fmla="*/ 0 h 468518"/>
              <a:gd name="connsiteX11" fmla="*/ 468518 w 468518"/>
              <a:gd name="connsiteY11" fmla="*/ 234259 h 468518"/>
              <a:gd name="connsiteX12" fmla="*/ 234259 w 468518"/>
              <a:gd name="connsiteY12" fmla="*/ 468518 h 468518"/>
              <a:gd name="connsiteX13" fmla="*/ 0 w 468518"/>
              <a:gd name="connsiteY13" fmla="*/ 234259 h 468518"/>
              <a:gd name="connsiteX14" fmla="*/ 234259 w 468518"/>
              <a:gd name="connsiteY14" fmla="*/ 0 h 4685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8518" h="468518">
                <a:moveTo>
                  <a:pt x="234259" y="35545"/>
                </a:moveTo>
                <a:cubicBezTo>
                  <a:pt x="344006" y="35545"/>
                  <a:pt x="432973" y="124512"/>
                  <a:pt x="432973" y="234259"/>
                </a:cubicBezTo>
                <a:cubicBezTo>
                  <a:pt x="432973" y="344006"/>
                  <a:pt x="344006" y="432973"/>
                  <a:pt x="234259" y="432973"/>
                </a:cubicBezTo>
                <a:cubicBezTo>
                  <a:pt x="124512" y="432973"/>
                  <a:pt x="35545" y="344006"/>
                  <a:pt x="35545" y="234259"/>
                </a:cubicBezTo>
                <a:cubicBezTo>
                  <a:pt x="35545" y="124512"/>
                  <a:pt x="124512" y="35545"/>
                  <a:pt x="234259" y="35545"/>
                </a:cubicBezTo>
                <a:close/>
                <a:moveTo>
                  <a:pt x="234259" y="17341"/>
                </a:moveTo>
                <a:cubicBezTo>
                  <a:pt x="114458" y="17341"/>
                  <a:pt x="17341" y="114458"/>
                  <a:pt x="17341" y="234259"/>
                </a:cubicBezTo>
                <a:cubicBezTo>
                  <a:pt x="17341" y="354060"/>
                  <a:pt x="114458" y="451177"/>
                  <a:pt x="234259" y="451177"/>
                </a:cubicBezTo>
                <a:cubicBezTo>
                  <a:pt x="354060" y="451177"/>
                  <a:pt x="451177" y="354060"/>
                  <a:pt x="451177" y="234259"/>
                </a:cubicBezTo>
                <a:cubicBezTo>
                  <a:pt x="451177" y="114458"/>
                  <a:pt x="354060" y="17341"/>
                  <a:pt x="234259" y="17341"/>
                </a:cubicBezTo>
                <a:close/>
                <a:moveTo>
                  <a:pt x="234259" y="0"/>
                </a:moveTo>
                <a:cubicBezTo>
                  <a:pt x="363637" y="0"/>
                  <a:pt x="468518" y="104881"/>
                  <a:pt x="468518" y="234259"/>
                </a:cubicBezTo>
                <a:cubicBezTo>
                  <a:pt x="468518" y="363637"/>
                  <a:pt x="363637" y="468518"/>
                  <a:pt x="234259" y="468518"/>
                </a:cubicBezTo>
                <a:cubicBezTo>
                  <a:pt x="104881" y="468518"/>
                  <a:pt x="0" y="363637"/>
                  <a:pt x="0" y="234259"/>
                </a:cubicBezTo>
                <a:cubicBezTo>
                  <a:pt x="0" y="104881"/>
                  <a:pt x="104881" y="0"/>
                  <a:pt x="234259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</a:rPr>
              <a:t>1</a:t>
            </a:r>
            <a:endParaRPr lang="en-US" altLang="zh-CN">
              <a:solidFill>
                <a:schemeClr val="lt1">
                  <a:lumMod val="100000"/>
                </a:schemeClr>
              </a:solidFill>
              <a:latin typeface="+mj-lt"/>
              <a:ea typeface="+mj-lt"/>
            </a:endParaRPr>
          </a:p>
        </p:txBody>
      </p:sp>
      <p:sp>
        <p:nvSpPr>
          <p:cNvPr id="46" name="任意多边形 45"/>
          <p:cNvSpPr/>
          <p:nvPr>
            <p:custDataLst>
              <p:tags r:id="rId4"/>
            </p:custDataLst>
          </p:nvPr>
        </p:nvSpPr>
        <p:spPr>
          <a:xfrm>
            <a:off x="1747254" y="5578658"/>
            <a:ext cx="364282" cy="169697"/>
          </a:xfrm>
          <a:custGeom>
            <a:gdLst>
              <a:gd name="connsiteX0" fmla="*/ 277212 w 344998"/>
              <a:gd name="connsiteY0" fmla="*/ 0 h 160502"/>
              <a:gd name="connsiteX1" fmla="*/ 344998 w 344998"/>
              <a:gd name="connsiteY1" fmla="*/ 0 h 160502"/>
              <a:gd name="connsiteX2" fmla="*/ 264747 w 344998"/>
              <a:gd name="connsiteY2" fmla="*/ 160502 h 160502"/>
              <a:gd name="connsiteX3" fmla="*/ 256658 w 344998"/>
              <a:gd name="connsiteY3" fmla="*/ 155048 h 160502"/>
              <a:gd name="connsiteX4" fmla="*/ 204912 w 344998"/>
              <a:gd name="connsiteY4" fmla="*/ 144601 h 160502"/>
              <a:gd name="connsiteX5" fmla="*/ 0 w 344998"/>
              <a:gd name="connsiteY5" fmla="*/ 0 h 160502"/>
              <a:gd name="connsiteX6" fmla="*/ 67786 w 344998"/>
              <a:gd name="connsiteY6" fmla="*/ 0 h 160502"/>
              <a:gd name="connsiteX7" fmla="*/ 140086 w 344998"/>
              <a:gd name="connsiteY7" fmla="*/ 144601 h 160502"/>
              <a:gd name="connsiteX8" fmla="*/ 88340 w 344998"/>
              <a:gd name="connsiteY8" fmla="*/ 155048 h 160502"/>
              <a:gd name="connsiteX9" fmla="*/ 80251 w 344998"/>
              <a:gd name="connsiteY9" fmla="*/ 160501 h 16050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4998" h="160502">
                <a:moveTo>
                  <a:pt x="277212" y="0"/>
                </a:moveTo>
                <a:lnTo>
                  <a:pt x="344998" y="0"/>
                </a:lnTo>
                <a:lnTo>
                  <a:pt x="264747" y="160502"/>
                </a:lnTo>
                <a:lnTo>
                  <a:pt x="256658" y="155048"/>
                </a:lnTo>
                <a:lnTo>
                  <a:pt x="204912" y="144601"/>
                </a:lnTo>
                <a:close/>
                <a:moveTo>
                  <a:pt x="0" y="0"/>
                </a:moveTo>
                <a:lnTo>
                  <a:pt x="67786" y="0"/>
                </a:lnTo>
                <a:lnTo>
                  <a:pt x="140086" y="144601"/>
                </a:lnTo>
                <a:lnTo>
                  <a:pt x="88340" y="155048"/>
                </a:lnTo>
                <a:lnTo>
                  <a:pt x="80251" y="16050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47" name="任意多边形 46"/>
          <p:cNvSpPr/>
          <p:nvPr>
            <p:custDataLst>
              <p:tags r:id="rId5"/>
            </p:custDataLst>
          </p:nvPr>
        </p:nvSpPr>
        <p:spPr>
          <a:xfrm>
            <a:off x="1701247" y="5724220"/>
            <a:ext cx="457050" cy="457050"/>
          </a:xfrm>
          <a:custGeom>
            <a:gdLst>
              <a:gd name="connsiteX0" fmla="*/ 234259 w 468518"/>
              <a:gd name="connsiteY0" fmla="*/ 35545 h 468518"/>
              <a:gd name="connsiteX1" fmla="*/ 432973 w 468518"/>
              <a:gd name="connsiteY1" fmla="*/ 234259 h 468518"/>
              <a:gd name="connsiteX2" fmla="*/ 234259 w 468518"/>
              <a:gd name="connsiteY2" fmla="*/ 432973 h 468518"/>
              <a:gd name="connsiteX3" fmla="*/ 35545 w 468518"/>
              <a:gd name="connsiteY3" fmla="*/ 234259 h 468518"/>
              <a:gd name="connsiteX4" fmla="*/ 234259 w 468518"/>
              <a:gd name="connsiteY4" fmla="*/ 35545 h 468518"/>
              <a:gd name="connsiteX5" fmla="*/ 234259 w 468518"/>
              <a:gd name="connsiteY5" fmla="*/ 17341 h 468518"/>
              <a:gd name="connsiteX6" fmla="*/ 17341 w 468518"/>
              <a:gd name="connsiteY6" fmla="*/ 234259 h 468518"/>
              <a:gd name="connsiteX7" fmla="*/ 234259 w 468518"/>
              <a:gd name="connsiteY7" fmla="*/ 451177 h 468518"/>
              <a:gd name="connsiteX8" fmla="*/ 451177 w 468518"/>
              <a:gd name="connsiteY8" fmla="*/ 234259 h 468518"/>
              <a:gd name="connsiteX9" fmla="*/ 234259 w 468518"/>
              <a:gd name="connsiteY9" fmla="*/ 17341 h 468518"/>
              <a:gd name="connsiteX10" fmla="*/ 234259 w 468518"/>
              <a:gd name="connsiteY10" fmla="*/ 0 h 468518"/>
              <a:gd name="connsiteX11" fmla="*/ 468518 w 468518"/>
              <a:gd name="connsiteY11" fmla="*/ 234259 h 468518"/>
              <a:gd name="connsiteX12" fmla="*/ 234259 w 468518"/>
              <a:gd name="connsiteY12" fmla="*/ 468518 h 468518"/>
              <a:gd name="connsiteX13" fmla="*/ 0 w 468518"/>
              <a:gd name="connsiteY13" fmla="*/ 234259 h 468518"/>
              <a:gd name="connsiteX14" fmla="*/ 234259 w 468518"/>
              <a:gd name="connsiteY14" fmla="*/ 0 h 4685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8518" h="468518">
                <a:moveTo>
                  <a:pt x="234259" y="35545"/>
                </a:moveTo>
                <a:cubicBezTo>
                  <a:pt x="344006" y="35545"/>
                  <a:pt x="432973" y="124512"/>
                  <a:pt x="432973" y="234259"/>
                </a:cubicBezTo>
                <a:cubicBezTo>
                  <a:pt x="432973" y="344006"/>
                  <a:pt x="344006" y="432973"/>
                  <a:pt x="234259" y="432973"/>
                </a:cubicBezTo>
                <a:cubicBezTo>
                  <a:pt x="124512" y="432973"/>
                  <a:pt x="35545" y="344006"/>
                  <a:pt x="35545" y="234259"/>
                </a:cubicBezTo>
                <a:cubicBezTo>
                  <a:pt x="35545" y="124512"/>
                  <a:pt x="124512" y="35545"/>
                  <a:pt x="234259" y="35545"/>
                </a:cubicBezTo>
                <a:close/>
                <a:moveTo>
                  <a:pt x="234259" y="17341"/>
                </a:moveTo>
                <a:cubicBezTo>
                  <a:pt x="114458" y="17341"/>
                  <a:pt x="17341" y="114458"/>
                  <a:pt x="17341" y="234259"/>
                </a:cubicBezTo>
                <a:cubicBezTo>
                  <a:pt x="17341" y="354060"/>
                  <a:pt x="114458" y="451177"/>
                  <a:pt x="234259" y="451177"/>
                </a:cubicBezTo>
                <a:cubicBezTo>
                  <a:pt x="354060" y="451177"/>
                  <a:pt x="451177" y="354060"/>
                  <a:pt x="451177" y="234259"/>
                </a:cubicBezTo>
                <a:cubicBezTo>
                  <a:pt x="451177" y="114458"/>
                  <a:pt x="354060" y="17341"/>
                  <a:pt x="234259" y="17341"/>
                </a:cubicBezTo>
                <a:close/>
                <a:moveTo>
                  <a:pt x="234259" y="0"/>
                </a:moveTo>
                <a:cubicBezTo>
                  <a:pt x="363637" y="0"/>
                  <a:pt x="468518" y="104881"/>
                  <a:pt x="468518" y="234259"/>
                </a:cubicBezTo>
                <a:cubicBezTo>
                  <a:pt x="468518" y="363637"/>
                  <a:pt x="363637" y="468518"/>
                  <a:pt x="234259" y="468518"/>
                </a:cubicBezTo>
                <a:cubicBezTo>
                  <a:pt x="104881" y="468518"/>
                  <a:pt x="0" y="363637"/>
                  <a:pt x="0" y="234259"/>
                </a:cubicBezTo>
                <a:cubicBezTo>
                  <a:pt x="0" y="104881"/>
                  <a:pt x="104881" y="0"/>
                  <a:pt x="234259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</a:rPr>
              <a:t>4</a:t>
            </a:r>
            <a:endParaRPr lang="en-US" altLang="zh-CN">
              <a:solidFill>
                <a:schemeClr val="lt1">
                  <a:lumMod val="100000"/>
                </a:schemeClr>
              </a:solidFill>
              <a:latin typeface="+mj-lt"/>
              <a:ea typeface="+mj-lt"/>
            </a:endParaRPr>
          </a:p>
        </p:txBody>
      </p:sp>
      <p:sp>
        <p:nvSpPr>
          <p:cNvPr id="50" name="任意多边形 49"/>
          <p:cNvSpPr/>
          <p:nvPr>
            <p:custDataLst>
              <p:tags r:id="rId6"/>
            </p:custDataLst>
          </p:nvPr>
        </p:nvSpPr>
        <p:spPr>
          <a:xfrm>
            <a:off x="5910482" y="3217987"/>
            <a:ext cx="364282" cy="169697"/>
          </a:xfrm>
          <a:custGeom>
            <a:gdLst>
              <a:gd name="connsiteX0" fmla="*/ 277212 w 344998"/>
              <a:gd name="connsiteY0" fmla="*/ 0 h 160502"/>
              <a:gd name="connsiteX1" fmla="*/ 344998 w 344998"/>
              <a:gd name="connsiteY1" fmla="*/ 0 h 160502"/>
              <a:gd name="connsiteX2" fmla="*/ 264747 w 344998"/>
              <a:gd name="connsiteY2" fmla="*/ 160502 h 160502"/>
              <a:gd name="connsiteX3" fmla="*/ 256658 w 344998"/>
              <a:gd name="connsiteY3" fmla="*/ 155048 h 160502"/>
              <a:gd name="connsiteX4" fmla="*/ 204912 w 344998"/>
              <a:gd name="connsiteY4" fmla="*/ 144601 h 160502"/>
              <a:gd name="connsiteX5" fmla="*/ 0 w 344998"/>
              <a:gd name="connsiteY5" fmla="*/ 0 h 160502"/>
              <a:gd name="connsiteX6" fmla="*/ 67786 w 344998"/>
              <a:gd name="connsiteY6" fmla="*/ 0 h 160502"/>
              <a:gd name="connsiteX7" fmla="*/ 140086 w 344998"/>
              <a:gd name="connsiteY7" fmla="*/ 144601 h 160502"/>
              <a:gd name="connsiteX8" fmla="*/ 88340 w 344998"/>
              <a:gd name="connsiteY8" fmla="*/ 155048 h 160502"/>
              <a:gd name="connsiteX9" fmla="*/ 80251 w 344998"/>
              <a:gd name="connsiteY9" fmla="*/ 160501 h 16050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4998" h="160502">
                <a:moveTo>
                  <a:pt x="277212" y="0"/>
                </a:moveTo>
                <a:lnTo>
                  <a:pt x="344998" y="0"/>
                </a:lnTo>
                <a:lnTo>
                  <a:pt x="264747" y="160502"/>
                </a:lnTo>
                <a:lnTo>
                  <a:pt x="256658" y="155048"/>
                </a:lnTo>
                <a:lnTo>
                  <a:pt x="204912" y="144601"/>
                </a:lnTo>
                <a:close/>
                <a:moveTo>
                  <a:pt x="0" y="0"/>
                </a:moveTo>
                <a:lnTo>
                  <a:pt x="67786" y="0"/>
                </a:lnTo>
                <a:lnTo>
                  <a:pt x="140086" y="144601"/>
                </a:lnTo>
                <a:lnTo>
                  <a:pt x="88340" y="155048"/>
                </a:lnTo>
                <a:lnTo>
                  <a:pt x="80251" y="16050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51" name="任意多边形 50"/>
          <p:cNvSpPr/>
          <p:nvPr>
            <p:custDataLst>
              <p:tags r:id="rId7"/>
            </p:custDataLst>
          </p:nvPr>
        </p:nvSpPr>
        <p:spPr>
          <a:xfrm>
            <a:off x="5864475" y="3363549"/>
            <a:ext cx="457050" cy="457050"/>
          </a:xfrm>
          <a:custGeom>
            <a:gdLst>
              <a:gd name="connsiteX0" fmla="*/ 234259 w 468518"/>
              <a:gd name="connsiteY0" fmla="*/ 35545 h 468518"/>
              <a:gd name="connsiteX1" fmla="*/ 432973 w 468518"/>
              <a:gd name="connsiteY1" fmla="*/ 234259 h 468518"/>
              <a:gd name="connsiteX2" fmla="*/ 234259 w 468518"/>
              <a:gd name="connsiteY2" fmla="*/ 432973 h 468518"/>
              <a:gd name="connsiteX3" fmla="*/ 35545 w 468518"/>
              <a:gd name="connsiteY3" fmla="*/ 234259 h 468518"/>
              <a:gd name="connsiteX4" fmla="*/ 234259 w 468518"/>
              <a:gd name="connsiteY4" fmla="*/ 35545 h 468518"/>
              <a:gd name="connsiteX5" fmla="*/ 234259 w 468518"/>
              <a:gd name="connsiteY5" fmla="*/ 17341 h 468518"/>
              <a:gd name="connsiteX6" fmla="*/ 17341 w 468518"/>
              <a:gd name="connsiteY6" fmla="*/ 234259 h 468518"/>
              <a:gd name="connsiteX7" fmla="*/ 234259 w 468518"/>
              <a:gd name="connsiteY7" fmla="*/ 451177 h 468518"/>
              <a:gd name="connsiteX8" fmla="*/ 451177 w 468518"/>
              <a:gd name="connsiteY8" fmla="*/ 234259 h 468518"/>
              <a:gd name="connsiteX9" fmla="*/ 234259 w 468518"/>
              <a:gd name="connsiteY9" fmla="*/ 17341 h 468518"/>
              <a:gd name="connsiteX10" fmla="*/ 234259 w 468518"/>
              <a:gd name="connsiteY10" fmla="*/ 0 h 468518"/>
              <a:gd name="connsiteX11" fmla="*/ 468518 w 468518"/>
              <a:gd name="connsiteY11" fmla="*/ 234259 h 468518"/>
              <a:gd name="connsiteX12" fmla="*/ 234259 w 468518"/>
              <a:gd name="connsiteY12" fmla="*/ 468518 h 468518"/>
              <a:gd name="connsiteX13" fmla="*/ 0 w 468518"/>
              <a:gd name="connsiteY13" fmla="*/ 234259 h 468518"/>
              <a:gd name="connsiteX14" fmla="*/ 234259 w 468518"/>
              <a:gd name="connsiteY14" fmla="*/ 0 h 4685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8518" h="468518">
                <a:moveTo>
                  <a:pt x="234259" y="35545"/>
                </a:moveTo>
                <a:cubicBezTo>
                  <a:pt x="344006" y="35545"/>
                  <a:pt x="432973" y="124512"/>
                  <a:pt x="432973" y="234259"/>
                </a:cubicBezTo>
                <a:cubicBezTo>
                  <a:pt x="432973" y="344006"/>
                  <a:pt x="344006" y="432973"/>
                  <a:pt x="234259" y="432973"/>
                </a:cubicBezTo>
                <a:cubicBezTo>
                  <a:pt x="124512" y="432973"/>
                  <a:pt x="35545" y="344006"/>
                  <a:pt x="35545" y="234259"/>
                </a:cubicBezTo>
                <a:cubicBezTo>
                  <a:pt x="35545" y="124512"/>
                  <a:pt x="124512" y="35545"/>
                  <a:pt x="234259" y="35545"/>
                </a:cubicBezTo>
                <a:close/>
                <a:moveTo>
                  <a:pt x="234259" y="17341"/>
                </a:moveTo>
                <a:cubicBezTo>
                  <a:pt x="114458" y="17341"/>
                  <a:pt x="17341" y="114458"/>
                  <a:pt x="17341" y="234259"/>
                </a:cubicBezTo>
                <a:cubicBezTo>
                  <a:pt x="17341" y="354060"/>
                  <a:pt x="114458" y="451177"/>
                  <a:pt x="234259" y="451177"/>
                </a:cubicBezTo>
                <a:cubicBezTo>
                  <a:pt x="354060" y="451177"/>
                  <a:pt x="451177" y="354060"/>
                  <a:pt x="451177" y="234259"/>
                </a:cubicBezTo>
                <a:cubicBezTo>
                  <a:pt x="451177" y="114458"/>
                  <a:pt x="354060" y="17341"/>
                  <a:pt x="234259" y="17341"/>
                </a:cubicBezTo>
                <a:close/>
                <a:moveTo>
                  <a:pt x="234259" y="0"/>
                </a:moveTo>
                <a:cubicBezTo>
                  <a:pt x="363637" y="0"/>
                  <a:pt x="468518" y="104881"/>
                  <a:pt x="468518" y="234259"/>
                </a:cubicBezTo>
                <a:cubicBezTo>
                  <a:pt x="468518" y="363637"/>
                  <a:pt x="363637" y="468518"/>
                  <a:pt x="234259" y="468518"/>
                </a:cubicBezTo>
                <a:cubicBezTo>
                  <a:pt x="104881" y="468518"/>
                  <a:pt x="0" y="363637"/>
                  <a:pt x="0" y="234259"/>
                </a:cubicBezTo>
                <a:cubicBezTo>
                  <a:pt x="0" y="104881"/>
                  <a:pt x="104881" y="0"/>
                  <a:pt x="234259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</a:rPr>
              <a:t>2</a:t>
            </a:r>
            <a:endParaRPr lang="en-US" altLang="zh-CN">
              <a:solidFill>
                <a:schemeClr val="lt1">
                  <a:lumMod val="100000"/>
                </a:schemeClr>
              </a:solidFill>
              <a:latin typeface="+mj-lt"/>
              <a:ea typeface="+mj-lt"/>
            </a:endParaRPr>
          </a:p>
        </p:txBody>
      </p:sp>
      <p:sp>
        <p:nvSpPr>
          <p:cNvPr id="54" name="任意多边形 53"/>
          <p:cNvSpPr/>
          <p:nvPr>
            <p:custDataLst>
              <p:tags r:id="rId8"/>
            </p:custDataLst>
          </p:nvPr>
        </p:nvSpPr>
        <p:spPr>
          <a:xfrm>
            <a:off x="5910482" y="5578658"/>
            <a:ext cx="364282" cy="169697"/>
          </a:xfrm>
          <a:custGeom>
            <a:gdLst>
              <a:gd name="connsiteX0" fmla="*/ 277212 w 344998"/>
              <a:gd name="connsiteY0" fmla="*/ 0 h 160502"/>
              <a:gd name="connsiteX1" fmla="*/ 344998 w 344998"/>
              <a:gd name="connsiteY1" fmla="*/ 0 h 160502"/>
              <a:gd name="connsiteX2" fmla="*/ 264747 w 344998"/>
              <a:gd name="connsiteY2" fmla="*/ 160502 h 160502"/>
              <a:gd name="connsiteX3" fmla="*/ 256658 w 344998"/>
              <a:gd name="connsiteY3" fmla="*/ 155048 h 160502"/>
              <a:gd name="connsiteX4" fmla="*/ 204912 w 344998"/>
              <a:gd name="connsiteY4" fmla="*/ 144601 h 160502"/>
              <a:gd name="connsiteX5" fmla="*/ 0 w 344998"/>
              <a:gd name="connsiteY5" fmla="*/ 0 h 160502"/>
              <a:gd name="connsiteX6" fmla="*/ 67786 w 344998"/>
              <a:gd name="connsiteY6" fmla="*/ 0 h 160502"/>
              <a:gd name="connsiteX7" fmla="*/ 140086 w 344998"/>
              <a:gd name="connsiteY7" fmla="*/ 144601 h 160502"/>
              <a:gd name="connsiteX8" fmla="*/ 88340 w 344998"/>
              <a:gd name="connsiteY8" fmla="*/ 155048 h 160502"/>
              <a:gd name="connsiteX9" fmla="*/ 80251 w 344998"/>
              <a:gd name="connsiteY9" fmla="*/ 160501 h 16050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4998" h="160502">
                <a:moveTo>
                  <a:pt x="277212" y="0"/>
                </a:moveTo>
                <a:lnTo>
                  <a:pt x="344998" y="0"/>
                </a:lnTo>
                <a:lnTo>
                  <a:pt x="264747" y="160502"/>
                </a:lnTo>
                <a:lnTo>
                  <a:pt x="256658" y="155048"/>
                </a:lnTo>
                <a:lnTo>
                  <a:pt x="204912" y="144601"/>
                </a:lnTo>
                <a:close/>
                <a:moveTo>
                  <a:pt x="0" y="0"/>
                </a:moveTo>
                <a:lnTo>
                  <a:pt x="67786" y="0"/>
                </a:lnTo>
                <a:lnTo>
                  <a:pt x="140086" y="144601"/>
                </a:lnTo>
                <a:lnTo>
                  <a:pt x="88340" y="155048"/>
                </a:lnTo>
                <a:lnTo>
                  <a:pt x="80251" y="16050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55" name="任意多边形 54"/>
          <p:cNvSpPr/>
          <p:nvPr>
            <p:custDataLst>
              <p:tags r:id="rId9"/>
            </p:custDataLst>
          </p:nvPr>
        </p:nvSpPr>
        <p:spPr>
          <a:xfrm>
            <a:off x="5864475" y="5724220"/>
            <a:ext cx="457050" cy="457050"/>
          </a:xfrm>
          <a:custGeom>
            <a:gdLst>
              <a:gd name="connsiteX0" fmla="*/ 234259 w 468518"/>
              <a:gd name="connsiteY0" fmla="*/ 35545 h 468518"/>
              <a:gd name="connsiteX1" fmla="*/ 432973 w 468518"/>
              <a:gd name="connsiteY1" fmla="*/ 234259 h 468518"/>
              <a:gd name="connsiteX2" fmla="*/ 234259 w 468518"/>
              <a:gd name="connsiteY2" fmla="*/ 432973 h 468518"/>
              <a:gd name="connsiteX3" fmla="*/ 35545 w 468518"/>
              <a:gd name="connsiteY3" fmla="*/ 234259 h 468518"/>
              <a:gd name="connsiteX4" fmla="*/ 234259 w 468518"/>
              <a:gd name="connsiteY4" fmla="*/ 35545 h 468518"/>
              <a:gd name="connsiteX5" fmla="*/ 234259 w 468518"/>
              <a:gd name="connsiteY5" fmla="*/ 17341 h 468518"/>
              <a:gd name="connsiteX6" fmla="*/ 17341 w 468518"/>
              <a:gd name="connsiteY6" fmla="*/ 234259 h 468518"/>
              <a:gd name="connsiteX7" fmla="*/ 234259 w 468518"/>
              <a:gd name="connsiteY7" fmla="*/ 451177 h 468518"/>
              <a:gd name="connsiteX8" fmla="*/ 451177 w 468518"/>
              <a:gd name="connsiteY8" fmla="*/ 234259 h 468518"/>
              <a:gd name="connsiteX9" fmla="*/ 234259 w 468518"/>
              <a:gd name="connsiteY9" fmla="*/ 17341 h 468518"/>
              <a:gd name="connsiteX10" fmla="*/ 234259 w 468518"/>
              <a:gd name="connsiteY10" fmla="*/ 0 h 468518"/>
              <a:gd name="connsiteX11" fmla="*/ 468518 w 468518"/>
              <a:gd name="connsiteY11" fmla="*/ 234259 h 468518"/>
              <a:gd name="connsiteX12" fmla="*/ 234259 w 468518"/>
              <a:gd name="connsiteY12" fmla="*/ 468518 h 468518"/>
              <a:gd name="connsiteX13" fmla="*/ 0 w 468518"/>
              <a:gd name="connsiteY13" fmla="*/ 234259 h 468518"/>
              <a:gd name="connsiteX14" fmla="*/ 234259 w 468518"/>
              <a:gd name="connsiteY14" fmla="*/ 0 h 4685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8518" h="468518">
                <a:moveTo>
                  <a:pt x="234259" y="35545"/>
                </a:moveTo>
                <a:cubicBezTo>
                  <a:pt x="344006" y="35545"/>
                  <a:pt x="432973" y="124512"/>
                  <a:pt x="432973" y="234259"/>
                </a:cubicBezTo>
                <a:cubicBezTo>
                  <a:pt x="432973" y="344006"/>
                  <a:pt x="344006" y="432973"/>
                  <a:pt x="234259" y="432973"/>
                </a:cubicBezTo>
                <a:cubicBezTo>
                  <a:pt x="124512" y="432973"/>
                  <a:pt x="35545" y="344006"/>
                  <a:pt x="35545" y="234259"/>
                </a:cubicBezTo>
                <a:cubicBezTo>
                  <a:pt x="35545" y="124512"/>
                  <a:pt x="124512" y="35545"/>
                  <a:pt x="234259" y="35545"/>
                </a:cubicBezTo>
                <a:close/>
                <a:moveTo>
                  <a:pt x="234259" y="17341"/>
                </a:moveTo>
                <a:cubicBezTo>
                  <a:pt x="114458" y="17341"/>
                  <a:pt x="17341" y="114458"/>
                  <a:pt x="17341" y="234259"/>
                </a:cubicBezTo>
                <a:cubicBezTo>
                  <a:pt x="17341" y="354060"/>
                  <a:pt x="114458" y="451177"/>
                  <a:pt x="234259" y="451177"/>
                </a:cubicBezTo>
                <a:cubicBezTo>
                  <a:pt x="354060" y="451177"/>
                  <a:pt x="451177" y="354060"/>
                  <a:pt x="451177" y="234259"/>
                </a:cubicBezTo>
                <a:cubicBezTo>
                  <a:pt x="451177" y="114458"/>
                  <a:pt x="354060" y="17341"/>
                  <a:pt x="234259" y="17341"/>
                </a:cubicBezTo>
                <a:close/>
                <a:moveTo>
                  <a:pt x="234259" y="0"/>
                </a:moveTo>
                <a:cubicBezTo>
                  <a:pt x="363637" y="0"/>
                  <a:pt x="468518" y="104881"/>
                  <a:pt x="468518" y="234259"/>
                </a:cubicBezTo>
                <a:cubicBezTo>
                  <a:pt x="468518" y="363637"/>
                  <a:pt x="363637" y="468518"/>
                  <a:pt x="234259" y="468518"/>
                </a:cubicBezTo>
                <a:cubicBezTo>
                  <a:pt x="104881" y="468518"/>
                  <a:pt x="0" y="363637"/>
                  <a:pt x="0" y="234259"/>
                </a:cubicBezTo>
                <a:cubicBezTo>
                  <a:pt x="0" y="104881"/>
                  <a:pt x="104881" y="0"/>
                  <a:pt x="234259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</a:rPr>
              <a:t>5</a:t>
            </a:r>
            <a:endParaRPr lang="en-US" altLang="zh-CN">
              <a:solidFill>
                <a:schemeClr val="lt1">
                  <a:lumMod val="100000"/>
                </a:schemeClr>
              </a:solidFill>
              <a:latin typeface="+mj-lt"/>
              <a:ea typeface="+mj-lt"/>
            </a:endParaRPr>
          </a:p>
        </p:txBody>
      </p:sp>
      <p:sp>
        <p:nvSpPr>
          <p:cNvPr id="58" name="任意多边形 57"/>
          <p:cNvSpPr/>
          <p:nvPr>
            <p:custDataLst>
              <p:tags r:id="rId10"/>
            </p:custDataLst>
          </p:nvPr>
        </p:nvSpPr>
        <p:spPr>
          <a:xfrm>
            <a:off x="10073710" y="3217987"/>
            <a:ext cx="364282" cy="169697"/>
          </a:xfrm>
          <a:custGeom>
            <a:gdLst>
              <a:gd name="connsiteX0" fmla="*/ 277212 w 344998"/>
              <a:gd name="connsiteY0" fmla="*/ 0 h 160502"/>
              <a:gd name="connsiteX1" fmla="*/ 344998 w 344998"/>
              <a:gd name="connsiteY1" fmla="*/ 0 h 160502"/>
              <a:gd name="connsiteX2" fmla="*/ 264747 w 344998"/>
              <a:gd name="connsiteY2" fmla="*/ 160502 h 160502"/>
              <a:gd name="connsiteX3" fmla="*/ 256658 w 344998"/>
              <a:gd name="connsiteY3" fmla="*/ 155048 h 160502"/>
              <a:gd name="connsiteX4" fmla="*/ 204912 w 344998"/>
              <a:gd name="connsiteY4" fmla="*/ 144601 h 160502"/>
              <a:gd name="connsiteX5" fmla="*/ 0 w 344998"/>
              <a:gd name="connsiteY5" fmla="*/ 0 h 160502"/>
              <a:gd name="connsiteX6" fmla="*/ 67786 w 344998"/>
              <a:gd name="connsiteY6" fmla="*/ 0 h 160502"/>
              <a:gd name="connsiteX7" fmla="*/ 140086 w 344998"/>
              <a:gd name="connsiteY7" fmla="*/ 144601 h 160502"/>
              <a:gd name="connsiteX8" fmla="*/ 88340 w 344998"/>
              <a:gd name="connsiteY8" fmla="*/ 155048 h 160502"/>
              <a:gd name="connsiteX9" fmla="*/ 80251 w 344998"/>
              <a:gd name="connsiteY9" fmla="*/ 160501 h 16050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4998" h="160502">
                <a:moveTo>
                  <a:pt x="277212" y="0"/>
                </a:moveTo>
                <a:lnTo>
                  <a:pt x="344998" y="0"/>
                </a:lnTo>
                <a:lnTo>
                  <a:pt x="264747" y="160502"/>
                </a:lnTo>
                <a:lnTo>
                  <a:pt x="256658" y="155048"/>
                </a:lnTo>
                <a:lnTo>
                  <a:pt x="204912" y="144601"/>
                </a:lnTo>
                <a:close/>
                <a:moveTo>
                  <a:pt x="0" y="0"/>
                </a:moveTo>
                <a:lnTo>
                  <a:pt x="67786" y="0"/>
                </a:lnTo>
                <a:lnTo>
                  <a:pt x="140086" y="144601"/>
                </a:lnTo>
                <a:lnTo>
                  <a:pt x="88340" y="155048"/>
                </a:lnTo>
                <a:lnTo>
                  <a:pt x="80251" y="16050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59" name="任意多边形 58"/>
          <p:cNvSpPr/>
          <p:nvPr>
            <p:custDataLst>
              <p:tags r:id="rId11"/>
            </p:custDataLst>
          </p:nvPr>
        </p:nvSpPr>
        <p:spPr>
          <a:xfrm>
            <a:off x="10027703" y="3363549"/>
            <a:ext cx="457050" cy="457050"/>
          </a:xfrm>
          <a:custGeom>
            <a:gdLst>
              <a:gd name="connsiteX0" fmla="*/ 234259 w 468518"/>
              <a:gd name="connsiteY0" fmla="*/ 35545 h 468518"/>
              <a:gd name="connsiteX1" fmla="*/ 432973 w 468518"/>
              <a:gd name="connsiteY1" fmla="*/ 234259 h 468518"/>
              <a:gd name="connsiteX2" fmla="*/ 234259 w 468518"/>
              <a:gd name="connsiteY2" fmla="*/ 432973 h 468518"/>
              <a:gd name="connsiteX3" fmla="*/ 35545 w 468518"/>
              <a:gd name="connsiteY3" fmla="*/ 234259 h 468518"/>
              <a:gd name="connsiteX4" fmla="*/ 234259 w 468518"/>
              <a:gd name="connsiteY4" fmla="*/ 35545 h 468518"/>
              <a:gd name="connsiteX5" fmla="*/ 234259 w 468518"/>
              <a:gd name="connsiteY5" fmla="*/ 17341 h 468518"/>
              <a:gd name="connsiteX6" fmla="*/ 17341 w 468518"/>
              <a:gd name="connsiteY6" fmla="*/ 234259 h 468518"/>
              <a:gd name="connsiteX7" fmla="*/ 234259 w 468518"/>
              <a:gd name="connsiteY7" fmla="*/ 451177 h 468518"/>
              <a:gd name="connsiteX8" fmla="*/ 451177 w 468518"/>
              <a:gd name="connsiteY8" fmla="*/ 234259 h 468518"/>
              <a:gd name="connsiteX9" fmla="*/ 234259 w 468518"/>
              <a:gd name="connsiteY9" fmla="*/ 17341 h 468518"/>
              <a:gd name="connsiteX10" fmla="*/ 234259 w 468518"/>
              <a:gd name="connsiteY10" fmla="*/ 0 h 468518"/>
              <a:gd name="connsiteX11" fmla="*/ 468518 w 468518"/>
              <a:gd name="connsiteY11" fmla="*/ 234259 h 468518"/>
              <a:gd name="connsiteX12" fmla="*/ 234259 w 468518"/>
              <a:gd name="connsiteY12" fmla="*/ 468518 h 468518"/>
              <a:gd name="connsiteX13" fmla="*/ 0 w 468518"/>
              <a:gd name="connsiteY13" fmla="*/ 234259 h 468518"/>
              <a:gd name="connsiteX14" fmla="*/ 234259 w 468518"/>
              <a:gd name="connsiteY14" fmla="*/ 0 h 4685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8518" h="468518">
                <a:moveTo>
                  <a:pt x="234259" y="35545"/>
                </a:moveTo>
                <a:cubicBezTo>
                  <a:pt x="344006" y="35545"/>
                  <a:pt x="432973" y="124512"/>
                  <a:pt x="432973" y="234259"/>
                </a:cubicBezTo>
                <a:cubicBezTo>
                  <a:pt x="432973" y="344006"/>
                  <a:pt x="344006" y="432973"/>
                  <a:pt x="234259" y="432973"/>
                </a:cubicBezTo>
                <a:cubicBezTo>
                  <a:pt x="124512" y="432973"/>
                  <a:pt x="35545" y="344006"/>
                  <a:pt x="35545" y="234259"/>
                </a:cubicBezTo>
                <a:cubicBezTo>
                  <a:pt x="35545" y="124512"/>
                  <a:pt x="124512" y="35545"/>
                  <a:pt x="234259" y="35545"/>
                </a:cubicBezTo>
                <a:close/>
                <a:moveTo>
                  <a:pt x="234259" y="17341"/>
                </a:moveTo>
                <a:cubicBezTo>
                  <a:pt x="114458" y="17341"/>
                  <a:pt x="17341" y="114458"/>
                  <a:pt x="17341" y="234259"/>
                </a:cubicBezTo>
                <a:cubicBezTo>
                  <a:pt x="17341" y="354060"/>
                  <a:pt x="114458" y="451177"/>
                  <a:pt x="234259" y="451177"/>
                </a:cubicBezTo>
                <a:cubicBezTo>
                  <a:pt x="354060" y="451177"/>
                  <a:pt x="451177" y="354060"/>
                  <a:pt x="451177" y="234259"/>
                </a:cubicBezTo>
                <a:cubicBezTo>
                  <a:pt x="451177" y="114458"/>
                  <a:pt x="354060" y="17341"/>
                  <a:pt x="234259" y="17341"/>
                </a:cubicBezTo>
                <a:close/>
                <a:moveTo>
                  <a:pt x="234259" y="0"/>
                </a:moveTo>
                <a:cubicBezTo>
                  <a:pt x="363637" y="0"/>
                  <a:pt x="468518" y="104881"/>
                  <a:pt x="468518" y="234259"/>
                </a:cubicBezTo>
                <a:cubicBezTo>
                  <a:pt x="468518" y="363637"/>
                  <a:pt x="363637" y="468518"/>
                  <a:pt x="234259" y="468518"/>
                </a:cubicBezTo>
                <a:cubicBezTo>
                  <a:pt x="104881" y="468518"/>
                  <a:pt x="0" y="363637"/>
                  <a:pt x="0" y="234259"/>
                </a:cubicBezTo>
                <a:cubicBezTo>
                  <a:pt x="0" y="104881"/>
                  <a:pt x="104881" y="0"/>
                  <a:pt x="234259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</a:rPr>
              <a:t>3</a:t>
            </a:r>
            <a:endParaRPr lang="en-US" altLang="zh-CN">
              <a:solidFill>
                <a:schemeClr val="lt1">
                  <a:lumMod val="100000"/>
                </a:schemeClr>
              </a:solidFill>
              <a:latin typeface="+mj-lt"/>
              <a:ea typeface="+mj-lt"/>
            </a:endParaRPr>
          </a:p>
        </p:txBody>
      </p:sp>
      <p:sp>
        <p:nvSpPr>
          <p:cNvPr id="62" name="任意多边形 61"/>
          <p:cNvSpPr/>
          <p:nvPr>
            <p:custDataLst>
              <p:tags r:id="rId12"/>
            </p:custDataLst>
          </p:nvPr>
        </p:nvSpPr>
        <p:spPr>
          <a:xfrm>
            <a:off x="10073710" y="5578658"/>
            <a:ext cx="364282" cy="169697"/>
          </a:xfrm>
          <a:custGeom>
            <a:gdLst>
              <a:gd name="connsiteX0" fmla="*/ 277212 w 344998"/>
              <a:gd name="connsiteY0" fmla="*/ 0 h 160502"/>
              <a:gd name="connsiteX1" fmla="*/ 344998 w 344998"/>
              <a:gd name="connsiteY1" fmla="*/ 0 h 160502"/>
              <a:gd name="connsiteX2" fmla="*/ 264747 w 344998"/>
              <a:gd name="connsiteY2" fmla="*/ 160502 h 160502"/>
              <a:gd name="connsiteX3" fmla="*/ 256658 w 344998"/>
              <a:gd name="connsiteY3" fmla="*/ 155048 h 160502"/>
              <a:gd name="connsiteX4" fmla="*/ 204912 w 344998"/>
              <a:gd name="connsiteY4" fmla="*/ 144601 h 160502"/>
              <a:gd name="connsiteX5" fmla="*/ 0 w 344998"/>
              <a:gd name="connsiteY5" fmla="*/ 0 h 160502"/>
              <a:gd name="connsiteX6" fmla="*/ 67786 w 344998"/>
              <a:gd name="connsiteY6" fmla="*/ 0 h 160502"/>
              <a:gd name="connsiteX7" fmla="*/ 140086 w 344998"/>
              <a:gd name="connsiteY7" fmla="*/ 144601 h 160502"/>
              <a:gd name="connsiteX8" fmla="*/ 88340 w 344998"/>
              <a:gd name="connsiteY8" fmla="*/ 155048 h 160502"/>
              <a:gd name="connsiteX9" fmla="*/ 80251 w 344998"/>
              <a:gd name="connsiteY9" fmla="*/ 160501 h 16050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4998" h="160502">
                <a:moveTo>
                  <a:pt x="277212" y="0"/>
                </a:moveTo>
                <a:lnTo>
                  <a:pt x="344998" y="0"/>
                </a:lnTo>
                <a:lnTo>
                  <a:pt x="264747" y="160502"/>
                </a:lnTo>
                <a:lnTo>
                  <a:pt x="256658" y="155048"/>
                </a:lnTo>
                <a:lnTo>
                  <a:pt x="204912" y="144601"/>
                </a:lnTo>
                <a:close/>
                <a:moveTo>
                  <a:pt x="0" y="0"/>
                </a:moveTo>
                <a:lnTo>
                  <a:pt x="67786" y="0"/>
                </a:lnTo>
                <a:lnTo>
                  <a:pt x="140086" y="144601"/>
                </a:lnTo>
                <a:lnTo>
                  <a:pt x="88340" y="155048"/>
                </a:lnTo>
                <a:lnTo>
                  <a:pt x="80251" y="16050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63" name="任意多边形 62"/>
          <p:cNvSpPr/>
          <p:nvPr>
            <p:custDataLst>
              <p:tags r:id="rId13"/>
            </p:custDataLst>
          </p:nvPr>
        </p:nvSpPr>
        <p:spPr>
          <a:xfrm>
            <a:off x="10027703" y="5724220"/>
            <a:ext cx="457050" cy="457050"/>
          </a:xfrm>
          <a:custGeom>
            <a:gdLst>
              <a:gd name="connsiteX0" fmla="*/ 234259 w 468518"/>
              <a:gd name="connsiteY0" fmla="*/ 35545 h 468518"/>
              <a:gd name="connsiteX1" fmla="*/ 432973 w 468518"/>
              <a:gd name="connsiteY1" fmla="*/ 234259 h 468518"/>
              <a:gd name="connsiteX2" fmla="*/ 234259 w 468518"/>
              <a:gd name="connsiteY2" fmla="*/ 432973 h 468518"/>
              <a:gd name="connsiteX3" fmla="*/ 35545 w 468518"/>
              <a:gd name="connsiteY3" fmla="*/ 234259 h 468518"/>
              <a:gd name="connsiteX4" fmla="*/ 234259 w 468518"/>
              <a:gd name="connsiteY4" fmla="*/ 35545 h 468518"/>
              <a:gd name="connsiteX5" fmla="*/ 234259 w 468518"/>
              <a:gd name="connsiteY5" fmla="*/ 17341 h 468518"/>
              <a:gd name="connsiteX6" fmla="*/ 17341 w 468518"/>
              <a:gd name="connsiteY6" fmla="*/ 234259 h 468518"/>
              <a:gd name="connsiteX7" fmla="*/ 234259 w 468518"/>
              <a:gd name="connsiteY7" fmla="*/ 451177 h 468518"/>
              <a:gd name="connsiteX8" fmla="*/ 451177 w 468518"/>
              <a:gd name="connsiteY8" fmla="*/ 234259 h 468518"/>
              <a:gd name="connsiteX9" fmla="*/ 234259 w 468518"/>
              <a:gd name="connsiteY9" fmla="*/ 17341 h 468518"/>
              <a:gd name="connsiteX10" fmla="*/ 234259 w 468518"/>
              <a:gd name="connsiteY10" fmla="*/ 0 h 468518"/>
              <a:gd name="connsiteX11" fmla="*/ 468518 w 468518"/>
              <a:gd name="connsiteY11" fmla="*/ 234259 h 468518"/>
              <a:gd name="connsiteX12" fmla="*/ 234259 w 468518"/>
              <a:gd name="connsiteY12" fmla="*/ 468518 h 468518"/>
              <a:gd name="connsiteX13" fmla="*/ 0 w 468518"/>
              <a:gd name="connsiteY13" fmla="*/ 234259 h 468518"/>
              <a:gd name="connsiteX14" fmla="*/ 234259 w 468518"/>
              <a:gd name="connsiteY14" fmla="*/ 0 h 4685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8518" h="468518">
                <a:moveTo>
                  <a:pt x="234259" y="35545"/>
                </a:moveTo>
                <a:cubicBezTo>
                  <a:pt x="344006" y="35545"/>
                  <a:pt x="432973" y="124512"/>
                  <a:pt x="432973" y="234259"/>
                </a:cubicBezTo>
                <a:cubicBezTo>
                  <a:pt x="432973" y="344006"/>
                  <a:pt x="344006" y="432973"/>
                  <a:pt x="234259" y="432973"/>
                </a:cubicBezTo>
                <a:cubicBezTo>
                  <a:pt x="124512" y="432973"/>
                  <a:pt x="35545" y="344006"/>
                  <a:pt x="35545" y="234259"/>
                </a:cubicBezTo>
                <a:cubicBezTo>
                  <a:pt x="35545" y="124512"/>
                  <a:pt x="124512" y="35545"/>
                  <a:pt x="234259" y="35545"/>
                </a:cubicBezTo>
                <a:close/>
                <a:moveTo>
                  <a:pt x="234259" y="17341"/>
                </a:moveTo>
                <a:cubicBezTo>
                  <a:pt x="114458" y="17341"/>
                  <a:pt x="17341" y="114458"/>
                  <a:pt x="17341" y="234259"/>
                </a:cubicBezTo>
                <a:cubicBezTo>
                  <a:pt x="17341" y="354060"/>
                  <a:pt x="114458" y="451177"/>
                  <a:pt x="234259" y="451177"/>
                </a:cubicBezTo>
                <a:cubicBezTo>
                  <a:pt x="354060" y="451177"/>
                  <a:pt x="451177" y="354060"/>
                  <a:pt x="451177" y="234259"/>
                </a:cubicBezTo>
                <a:cubicBezTo>
                  <a:pt x="451177" y="114458"/>
                  <a:pt x="354060" y="17341"/>
                  <a:pt x="234259" y="17341"/>
                </a:cubicBezTo>
                <a:close/>
                <a:moveTo>
                  <a:pt x="234259" y="0"/>
                </a:moveTo>
                <a:cubicBezTo>
                  <a:pt x="363637" y="0"/>
                  <a:pt x="468518" y="104881"/>
                  <a:pt x="468518" y="234259"/>
                </a:cubicBezTo>
                <a:cubicBezTo>
                  <a:pt x="468518" y="363637"/>
                  <a:pt x="363637" y="468518"/>
                  <a:pt x="234259" y="468518"/>
                </a:cubicBezTo>
                <a:cubicBezTo>
                  <a:pt x="104881" y="468518"/>
                  <a:pt x="0" y="363637"/>
                  <a:pt x="0" y="234259"/>
                </a:cubicBezTo>
                <a:cubicBezTo>
                  <a:pt x="0" y="104881"/>
                  <a:pt x="104881" y="0"/>
                  <a:pt x="234259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</a:rPr>
              <a:t>6</a:t>
            </a:r>
            <a:endParaRPr lang="en-US" altLang="zh-CN">
              <a:solidFill>
                <a:schemeClr val="lt1">
                  <a:lumMod val="100000"/>
                </a:schemeClr>
              </a:solidFill>
              <a:latin typeface="+mj-lt"/>
              <a:ea typeface="+mj-lt"/>
            </a:endParaRPr>
          </a:p>
        </p:txBody>
      </p:sp>
      <p:sp>
        <p:nvSpPr>
          <p:cNvPr id="4" name="圆角矩形 3"/>
          <p:cNvSpPr/>
          <p:nvPr>
            <p:custDataLst>
              <p:tags r:id="rId14"/>
            </p:custDataLst>
          </p:nvPr>
        </p:nvSpPr>
        <p:spPr>
          <a:xfrm>
            <a:off x="4761069" y="1558730"/>
            <a:ext cx="2664617" cy="1659257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+mn-ea"/>
                <a:sym typeface="+mn-ea"/>
              </a:rPr>
              <a:t>病史：发病时间、持续时间、病情发展等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15"/>
            </p:custDataLst>
          </p:nvPr>
        </p:nvSpPr>
        <p:spPr>
          <a:xfrm>
            <a:off x="608400" y="1558730"/>
            <a:ext cx="2664617" cy="1659257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+mn-ea"/>
                <a:sym typeface="+mn-ea"/>
              </a:rPr>
              <a:t>患者基本信息：年龄、性别、职业等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16"/>
            </p:custDataLst>
          </p:nvPr>
        </p:nvSpPr>
        <p:spPr>
          <a:xfrm>
            <a:off x="8913738" y="1558730"/>
            <a:ext cx="2664617" cy="1659257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+mn-ea"/>
                <a:sym typeface="+mn-ea"/>
              </a:rPr>
              <a:t>症状表现：感觉缺失部位、程度、持续时间等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17"/>
            </p:custDataLst>
          </p:nvPr>
        </p:nvSpPr>
        <p:spPr>
          <a:xfrm>
            <a:off x="4761069" y="3926188"/>
            <a:ext cx="2664617" cy="1659257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+mn-ea"/>
                <a:sym typeface="+mn-ea"/>
              </a:rPr>
              <a:t>诊断及鉴别诊断：皮肤感觉缺失的原因、与其他疾病的区别等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圆角矩形 7"/>
          <p:cNvSpPr/>
          <p:nvPr>
            <p:custDataLst>
              <p:tags r:id="rId18"/>
            </p:custDataLst>
          </p:nvPr>
        </p:nvSpPr>
        <p:spPr>
          <a:xfrm>
            <a:off x="608400" y="3926188"/>
            <a:ext cx="2664617" cy="1659257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+mn-ea"/>
                <a:sym typeface="+mn-ea"/>
              </a:rPr>
              <a:t>相关检查：神经传导速度、肌电图等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9"/>
            </p:custDataLst>
          </p:nvPr>
        </p:nvSpPr>
        <p:spPr>
          <a:xfrm>
            <a:off x="8913738" y="3926188"/>
            <a:ext cx="2664617" cy="1659257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+mn-ea"/>
                <a:sym typeface="+mn-ea"/>
              </a:rPr>
              <a:t>治疗方案：药物治疗、康复治疗等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临床诊断及治疗过程</a:t>
            </a:r>
            <a:endParaRPr lang="zh-CN" altLang="en-US"/>
          </a:p>
        </p:txBody>
      </p:sp>
      <p:sp>
        <p:nvSpPr>
          <p:cNvPr id="4" name="矩形: 圆角 2"/>
          <p:cNvSpPr/>
          <p:nvPr>
            <p:custDataLst>
              <p:tags r:id="rId2"/>
            </p:custDataLst>
          </p:nvPr>
        </p:nvSpPr>
        <p:spPr>
          <a:xfrm>
            <a:off x="627968" y="1495489"/>
            <a:ext cx="5295474" cy="1399578"/>
          </a:xfrm>
          <a:prstGeom prst="roundRect">
            <a:avLst>
              <a:gd name="adj" fmla="val 12425"/>
            </a:avLst>
          </a:prstGeom>
          <a:ln>
            <a:solidFill>
              <a:schemeClr val="bg1"/>
            </a:solidFill>
          </a:ln>
          <a:effectLst>
            <a:outerShdw blurRad="190500" sx="102000" sy="102000" algn="ctr" rotWithShape="0">
              <a:schemeClr val="accent1">
                <a:lumMod val="75000"/>
                <a:alpha val="14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Freeform 5"/>
          <p:cNvSpPr/>
          <p:nvPr>
            <p:custDataLst>
              <p:tags r:id="rId3"/>
            </p:custDataLst>
          </p:nvPr>
        </p:nvSpPr>
        <p:spPr bwMode="auto">
          <a:xfrm>
            <a:off x="623515" y="1490400"/>
            <a:ext cx="1040141" cy="819389"/>
          </a:xfrm>
          <a:custGeom>
            <a:gdLst>
              <a:gd name="T0" fmla="*/ 54 w 370"/>
              <a:gd name="T1" fmla="*/ 0 h 289"/>
              <a:gd name="T2" fmla="*/ 370 w 370"/>
              <a:gd name="T3" fmla="*/ 0 h 289"/>
              <a:gd name="T4" fmla="*/ 283 w 370"/>
              <a:gd name="T5" fmla="*/ 98 h 289"/>
              <a:gd name="T6" fmla="*/ 285 w 370"/>
              <a:gd name="T7" fmla="*/ 224 h 289"/>
              <a:gd name="T8" fmla="*/ 222 w 370"/>
              <a:gd name="T9" fmla="*/ 289 h 289"/>
              <a:gd name="T10" fmla="*/ 54 w 370"/>
              <a:gd name="T11" fmla="*/ 289 h 289"/>
              <a:gd name="T12" fmla="*/ 0 w 370"/>
              <a:gd name="T13" fmla="*/ 232 h 289"/>
              <a:gd name="T14" fmla="*/ 0 w 370"/>
              <a:gd name="T15" fmla="*/ 62 h 289"/>
              <a:gd name="T16" fmla="*/ 54 w 370"/>
              <a:gd name="T17" fmla="*/ 0 h 2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70" h="289">
                <a:moveTo>
                  <a:pt x="54" y="0"/>
                </a:moveTo>
                <a:cubicBezTo>
                  <a:pt x="370" y="0"/>
                  <a:pt x="370" y="0"/>
                  <a:pt x="370" y="0"/>
                </a:cubicBezTo>
                <a:cubicBezTo>
                  <a:pt x="370" y="0"/>
                  <a:pt x="292" y="53"/>
                  <a:pt x="283" y="98"/>
                </a:cubicBezTo>
                <a:cubicBezTo>
                  <a:pt x="285" y="224"/>
                  <a:pt x="285" y="224"/>
                  <a:pt x="285" y="224"/>
                </a:cubicBezTo>
                <a:cubicBezTo>
                  <a:pt x="285" y="224"/>
                  <a:pt x="278" y="285"/>
                  <a:pt x="222" y="289"/>
                </a:cubicBezTo>
                <a:cubicBezTo>
                  <a:pt x="54" y="289"/>
                  <a:pt x="54" y="289"/>
                  <a:pt x="54" y="289"/>
                </a:cubicBezTo>
                <a:cubicBezTo>
                  <a:pt x="54" y="289"/>
                  <a:pt x="10" y="279"/>
                  <a:pt x="0" y="232"/>
                </a:cubicBezTo>
                <a:cubicBezTo>
                  <a:pt x="0" y="62"/>
                  <a:pt x="0" y="62"/>
                  <a:pt x="0" y="62"/>
                </a:cubicBezTo>
                <a:cubicBezTo>
                  <a:pt x="0" y="62"/>
                  <a:pt x="2" y="14"/>
                  <a:pt x="54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165100" sx="94000" sy="94000" algn="ctr" rotWithShape="0">
              <a:schemeClr val="accent1">
                <a:alpha val="22000"/>
              </a:schemeClr>
            </a:outerShdw>
          </a:effectLst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17" name="矩形: 圆角 16"/>
          <p:cNvSpPr/>
          <p:nvPr>
            <p:custDataLst>
              <p:tags r:id="rId4"/>
            </p:custDataLst>
          </p:nvPr>
        </p:nvSpPr>
        <p:spPr>
          <a:xfrm>
            <a:off x="6275899" y="1503760"/>
            <a:ext cx="5295474" cy="1399578"/>
          </a:xfrm>
          <a:prstGeom prst="roundRect">
            <a:avLst>
              <a:gd name="adj" fmla="val 12425"/>
            </a:avLst>
          </a:prstGeom>
          <a:solidFill>
            <a:schemeClr val="accent2"/>
          </a:solidFill>
          <a:ln>
            <a:solidFill>
              <a:schemeClr val="bg1"/>
            </a:solidFill>
          </a:ln>
          <a:effectLst>
            <a:outerShdw blurRad="190500" sx="102000" sy="102000" algn="ctr" rotWithShape="0">
              <a:schemeClr val="accent2">
                <a:lumMod val="75000"/>
                <a:alpha val="14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25" name="文本框 24"/>
          <p:cNvSpPr txBox="1"/>
          <p:nvPr>
            <p:custDataLst>
              <p:tags r:id="rId5"/>
            </p:custDataLst>
          </p:nvPr>
        </p:nvSpPr>
        <p:spPr>
          <a:xfrm>
            <a:off x="1641389" y="1656441"/>
            <a:ext cx="3866763" cy="107703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rgbClr val="FFFFFF"/>
                </a:solidFill>
                <a:latin typeface="+mn-ea"/>
                <a:sym typeface="+mn-ea"/>
              </a:rPr>
              <a:t>病史：患者年龄、性别、职业、病程等基本信息</a:t>
            </a:r>
            <a:endParaRPr lang="zh-CN" altLang="en-US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33" name="文本框 32"/>
          <p:cNvSpPr txBox="1"/>
          <p:nvPr>
            <p:custDataLst>
              <p:tags r:id="rId6"/>
            </p:custDataLst>
          </p:nvPr>
        </p:nvSpPr>
        <p:spPr>
          <a:xfrm>
            <a:off x="6661419" y="1656441"/>
            <a:ext cx="3866763" cy="107703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rgbClr val="FFFFFF"/>
                </a:solidFill>
                <a:latin typeface="+mn-ea"/>
                <a:sym typeface="+mn-ea"/>
              </a:rPr>
              <a:t>临床表现：皮肤感觉缺失的部位、程度、持续时间等</a:t>
            </a:r>
            <a:endParaRPr lang="zh-CN" altLang="en-US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39" name="文本框 38"/>
          <p:cNvSpPr txBox="1"/>
          <p:nvPr>
            <p:custDataLst>
              <p:tags r:id="rId7"/>
            </p:custDataLst>
          </p:nvPr>
        </p:nvSpPr>
        <p:spPr>
          <a:xfrm>
            <a:off x="703036" y="1656441"/>
            <a:ext cx="629810" cy="508937"/>
          </a:xfrm>
          <a:prstGeom prst="rect">
            <a:avLst/>
          </a:prstGeom>
          <a:noFill/>
        </p:spPr>
        <p:txBody>
          <a:bodyPr wrap="square" lIns="0" tIns="0" rIns="0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3600" b="1" spc="300">
                <a:solidFill>
                  <a:schemeClr val="accent1"/>
                </a:solidFill>
                <a:latin typeface="+mn-ea"/>
                <a:cs typeface="+mj-lt"/>
              </a:rPr>
              <a:t>01</a:t>
            </a:r>
            <a:endParaRPr kumimoji="1" lang="en-US" altLang="zh-CN" sz="3600" b="1" spc="300">
              <a:solidFill>
                <a:schemeClr val="accent1"/>
              </a:solidFill>
              <a:latin typeface="+mn-ea"/>
              <a:cs typeface="+mj-lt"/>
            </a:endParaRPr>
          </a:p>
        </p:txBody>
      </p:sp>
      <p:sp>
        <p:nvSpPr>
          <p:cNvPr id="47" name="Freeform 5"/>
          <p:cNvSpPr/>
          <p:nvPr>
            <p:custDataLst>
              <p:tags r:id="rId8"/>
            </p:custDataLst>
          </p:nvPr>
        </p:nvSpPr>
        <p:spPr bwMode="auto">
          <a:xfrm flipH="1">
            <a:off x="10528707" y="1506940"/>
            <a:ext cx="1040141" cy="819389"/>
          </a:xfrm>
          <a:custGeom>
            <a:gdLst>
              <a:gd name="T0" fmla="*/ 54 w 370"/>
              <a:gd name="T1" fmla="*/ 0 h 289"/>
              <a:gd name="T2" fmla="*/ 370 w 370"/>
              <a:gd name="T3" fmla="*/ 0 h 289"/>
              <a:gd name="T4" fmla="*/ 283 w 370"/>
              <a:gd name="T5" fmla="*/ 98 h 289"/>
              <a:gd name="T6" fmla="*/ 285 w 370"/>
              <a:gd name="T7" fmla="*/ 224 h 289"/>
              <a:gd name="T8" fmla="*/ 222 w 370"/>
              <a:gd name="T9" fmla="*/ 289 h 289"/>
              <a:gd name="T10" fmla="*/ 54 w 370"/>
              <a:gd name="T11" fmla="*/ 289 h 289"/>
              <a:gd name="T12" fmla="*/ 0 w 370"/>
              <a:gd name="T13" fmla="*/ 232 h 289"/>
              <a:gd name="T14" fmla="*/ 0 w 370"/>
              <a:gd name="T15" fmla="*/ 62 h 289"/>
              <a:gd name="T16" fmla="*/ 54 w 370"/>
              <a:gd name="T17" fmla="*/ 0 h 2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70" h="289">
                <a:moveTo>
                  <a:pt x="54" y="0"/>
                </a:moveTo>
                <a:cubicBezTo>
                  <a:pt x="370" y="0"/>
                  <a:pt x="370" y="0"/>
                  <a:pt x="370" y="0"/>
                </a:cubicBezTo>
                <a:cubicBezTo>
                  <a:pt x="370" y="0"/>
                  <a:pt x="292" y="53"/>
                  <a:pt x="283" y="98"/>
                </a:cubicBezTo>
                <a:cubicBezTo>
                  <a:pt x="285" y="224"/>
                  <a:pt x="285" y="224"/>
                  <a:pt x="285" y="224"/>
                </a:cubicBezTo>
                <a:cubicBezTo>
                  <a:pt x="285" y="224"/>
                  <a:pt x="278" y="285"/>
                  <a:pt x="222" y="289"/>
                </a:cubicBezTo>
                <a:cubicBezTo>
                  <a:pt x="54" y="289"/>
                  <a:pt x="54" y="289"/>
                  <a:pt x="54" y="289"/>
                </a:cubicBezTo>
                <a:cubicBezTo>
                  <a:pt x="54" y="289"/>
                  <a:pt x="10" y="279"/>
                  <a:pt x="0" y="232"/>
                </a:cubicBezTo>
                <a:cubicBezTo>
                  <a:pt x="0" y="62"/>
                  <a:pt x="0" y="62"/>
                  <a:pt x="0" y="62"/>
                </a:cubicBezTo>
                <a:cubicBezTo>
                  <a:pt x="0" y="62"/>
                  <a:pt x="2" y="14"/>
                  <a:pt x="54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165100" sx="94000" sy="94000" algn="ctr" rotWithShape="0">
              <a:schemeClr val="accent4">
                <a:alpha val="22000"/>
              </a:schemeClr>
            </a:outerShdw>
          </a:effectLst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51" name="文本框 50"/>
          <p:cNvSpPr txBox="1"/>
          <p:nvPr>
            <p:custDataLst>
              <p:tags r:id="rId9"/>
            </p:custDataLst>
          </p:nvPr>
        </p:nvSpPr>
        <p:spPr>
          <a:xfrm flipH="1">
            <a:off x="10837250" y="1656441"/>
            <a:ext cx="629810" cy="508937"/>
          </a:xfrm>
          <a:prstGeom prst="rect">
            <a:avLst/>
          </a:prstGeom>
          <a:noFill/>
        </p:spPr>
        <p:txBody>
          <a:bodyPr wrap="square" lIns="0" tIns="0" rIns="0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kumimoji="1" lang="en-US" altLang="zh-CN" sz="3600" b="1" spc="300">
                <a:solidFill>
                  <a:schemeClr val="accent2"/>
                </a:solidFill>
                <a:latin typeface="+mn-ea"/>
                <a:cs typeface="+mj-lt"/>
                <a:sym typeface="+mn-ea"/>
              </a:rPr>
              <a:t>02</a:t>
            </a:r>
            <a:endParaRPr kumimoji="1" lang="en-US" altLang="zh-CN" sz="3600" b="1" spc="300">
              <a:solidFill>
                <a:schemeClr val="accent2"/>
              </a:solidFill>
              <a:latin typeface="+mn-ea"/>
              <a:cs typeface="+mj-lt"/>
              <a:sym typeface="+mn-ea"/>
            </a:endParaRPr>
          </a:p>
        </p:txBody>
      </p:sp>
      <p:sp>
        <p:nvSpPr>
          <p:cNvPr id="14" name="矩形: 圆角 13"/>
          <p:cNvSpPr/>
          <p:nvPr>
            <p:custDataLst>
              <p:tags r:id="rId10"/>
            </p:custDataLst>
          </p:nvPr>
        </p:nvSpPr>
        <p:spPr>
          <a:xfrm>
            <a:off x="619698" y="3168621"/>
            <a:ext cx="5295474" cy="1399578"/>
          </a:xfrm>
          <a:prstGeom prst="roundRect">
            <a:avLst>
              <a:gd name="adj" fmla="val 12425"/>
            </a:avLst>
          </a:prstGeom>
          <a:solidFill>
            <a:schemeClr val="accent3"/>
          </a:solidFill>
          <a:ln>
            <a:solidFill>
              <a:schemeClr val="bg1"/>
            </a:solidFill>
          </a:ln>
          <a:effectLst>
            <a:outerShdw blurRad="190500" sx="102000" sy="102000" algn="ctr" rotWithShape="0">
              <a:schemeClr val="accent3">
                <a:lumMod val="75000"/>
                <a:alpha val="14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5" name="Freeform 5"/>
          <p:cNvSpPr/>
          <p:nvPr>
            <p:custDataLst>
              <p:tags r:id="rId11"/>
            </p:custDataLst>
          </p:nvPr>
        </p:nvSpPr>
        <p:spPr bwMode="auto">
          <a:xfrm>
            <a:off x="614608" y="3163531"/>
            <a:ext cx="1040141" cy="819389"/>
          </a:xfrm>
          <a:custGeom>
            <a:gdLst>
              <a:gd name="T0" fmla="*/ 54 w 370"/>
              <a:gd name="T1" fmla="*/ 0 h 289"/>
              <a:gd name="T2" fmla="*/ 370 w 370"/>
              <a:gd name="T3" fmla="*/ 0 h 289"/>
              <a:gd name="T4" fmla="*/ 283 w 370"/>
              <a:gd name="T5" fmla="*/ 98 h 289"/>
              <a:gd name="T6" fmla="*/ 285 w 370"/>
              <a:gd name="T7" fmla="*/ 224 h 289"/>
              <a:gd name="T8" fmla="*/ 222 w 370"/>
              <a:gd name="T9" fmla="*/ 289 h 289"/>
              <a:gd name="T10" fmla="*/ 54 w 370"/>
              <a:gd name="T11" fmla="*/ 289 h 289"/>
              <a:gd name="T12" fmla="*/ 0 w 370"/>
              <a:gd name="T13" fmla="*/ 232 h 289"/>
              <a:gd name="T14" fmla="*/ 0 w 370"/>
              <a:gd name="T15" fmla="*/ 62 h 289"/>
              <a:gd name="T16" fmla="*/ 54 w 370"/>
              <a:gd name="T17" fmla="*/ 0 h 2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70" h="289">
                <a:moveTo>
                  <a:pt x="54" y="0"/>
                </a:moveTo>
                <a:cubicBezTo>
                  <a:pt x="370" y="0"/>
                  <a:pt x="370" y="0"/>
                  <a:pt x="370" y="0"/>
                </a:cubicBezTo>
                <a:cubicBezTo>
                  <a:pt x="370" y="0"/>
                  <a:pt x="292" y="53"/>
                  <a:pt x="283" y="98"/>
                </a:cubicBezTo>
                <a:cubicBezTo>
                  <a:pt x="285" y="224"/>
                  <a:pt x="285" y="224"/>
                  <a:pt x="285" y="224"/>
                </a:cubicBezTo>
                <a:cubicBezTo>
                  <a:pt x="285" y="224"/>
                  <a:pt x="278" y="285"/>
                  <a:pt x="222" y="289"/>
                </a:cubicBezTo>
                <a:cubicBezTo>
                  <a:pt x="54" y="289"/>
                  <a:pt x="54" y="289"/>
                  <a:pt x="54" y="289"/>
                </a:cubicBezTo>
                <a:cubicBezTo>
                  <a:pt x="54" y="289"/>
                  <a:pt x="10" y="279"/>
                  <a:pt x="0" y="232"/>
                </a:cubicBezTo>
                <a:cubicBezTo>
                  <a:pt x="0" y="62"/>
                  <a:pt x="0" y="62"/>
                  <a:pt x="0" y="62"/>
                </a:cubicBezTo>
                <a:cubicBezTo>
                  <a:pt x="0" y="62"/>
                  <a:pt x="2" y="14"/>
                  <a:pt x="54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165100" sx="94000" sy="94000" algn="ctr" rotWithShape="0">
              <a:schemeClr val="accent2">
                <a:alpha val="22000"/>
              </a:schemeClr>
            </a:outerShdw>
          </a:effectLst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20" name="矩形: 圆角 19"/>
          <p:cNvSpPr/>
          <p:nvPr>
            <p:custDataLst>
              <p:tags r:id="rId12"/>
            </p:custDataLst>
          </p:nvPr>
        </p:nvSpPr>
        <p:spPr>
          <a:xfrm>
            <a:off x="6267629" y="3177527"/>
            <a:ext cx="5295474" cy="1399578"/>
          </a:xfrm>
          <a:prstGeom prst="roundRect">
            <a:avLst>
              <a:gd name="adj" fmla="val 12425"/>
            </a:avLst>
          </a:prstGeom>
          <a:solidFill>
            <a:schemeClr val="accent4"/>
          </a:solidFill>
          <a:ln>
            <a:solidFill>
              <a:schemeClr val="bg1"/>
            </a:solidFill>
          </a:ln>
          <a:effectLst>
            <a:outerShdw blurRad="190500" sx="102000" sy="102000" algn="ctr" rotWithShape="0">
              <a:schemeClr val="accent4">
                <a:lumMod val="75000"/>
                <a:alpha val="14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9" name="文本框 28"/>
          <p:cNvSpPr txBox="1"/>
          <p:nvPr>
            <p:custDataLst>
              <p:tags r:id="rId13"/>
            </p:custDataLst>
          </p:nvPr>
        </p:nvSpPr>
        <p:spPr>
          <a:xfrm>
            <a:off x="1641389" y="3329572"/>
            <a:ext cx="3866763" cy="107703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rgbClr val="FFFFFF"/>
                </a:solidFill>
                <a:latin typeface="+mn-ea"/>
                <a:sym typeface="+mn-ea"/>
              </a:rPr>
              <a:t>辅助检查：神经传导速度、肌电图、影像学检查等</a:t>
            </a:r>
            <a:endParaRPr lang="zh-CN" altLang="en-US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37" name="文本框 36"/>
          <p:cNvSpPr txBox="1"/>
          <p:nvPr>
            <p:custDataLst>
              <p:tags r:id="rId14"/>
            </p:custDataLst>
          </p:nvPr>
        </p:nvSpPr>
        <p:spPr>
          <a:xfrm>
            <a:off x="6661419" y="3329572"/>
            <a:ext cx="3866763" cy="107703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rgbClr val="FFFFFF"/>
                </a:solidFill>
                <a:latin typeface="+mn-ea"/>
                <a:sym typeface="+mn-ea"/>
              </a:rPr>
              <a:t>诊断：根据病史、临床表现和辅助检查结果，确定诊断</a:t>
            </a:r>
            <a:endParaRPr lang="zh-CN" altLang="en-US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43" name="文本框 42"/>
          <p:cNvSpPr txBox="1"/>
          <p:nvPr>
            <p:custDataLst>
              <p:tags r:id="rId15"/>
            </p:custDataLst>
          </p:nvPr>
        </p:nvSpPr>
        <p:spPr>
          <a:xfrm>
            <a:off x="703036" y="3329572"/>
            <a:ext cx="629810" cy="508937"/>
          </a:xfrm>
          <a:prstGeom prst="rect">
            <a:avLst/>
          </a:prstGeom>
          <a:noFill/>
        </p:spPr>
        <p:txBody>
          <a:bodyPr wrap="square" lIns="0" tIns="0" rIns="0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kumimoji="1" lang="en-US" altLang="zh-CN" sz="3600" b="1" spc="300">
                <a:solidFill>
                  <a:schemeClr val="accent3"/>
                </a:solidFill>
                <a:latin typeface="+mn-ea"/>
                <a:cs typeface="+mj-lt"/>
                <a:sym typeface="+mn-ea"/>
              </a:rPr>
              <a:t>03</a:t>
            </a:r>
            <a:endParaRPr kumimoji="1" lang="en-US" altLang="zh-CN" sz="3600" b="1" spc="300">
              <a:solidFill>
                <a:schemeClr val="accent3"/>
              </a:solidFill>
              <a:latin typeface="+mn-ea"/>
              <a:cs typeface="+mj-lt"/>
              <a:sym typeface="+mn-ea"/>
            </a:endParaRPr>
          </a:p>
        </p:txBody>
      </p:sp>
      <p:sp>
        <p:nvSpPr>
          <p:cNvPr id="49" name="Freeform 5"/>
          <p:cNvSpPr/>
          <p:nvPr>
            <p:custDataLst>
              <p:tags r:id="rId16"/>
            </p:custDataLst>
          </p:nvPr>
        </p:nvSpPr>
        <p:spPr bwMode="auto">
          <a:xfrm flipH="1">
            <a:off x="10520436" y="3180708"/>
            <a:ext cx="1040141" cy="819389"/>
          </a:xfrm>
          <a:custGeom>
            <a:gdLst>
              <a:gd name="T0" fmla="*/ 54 w 370"/>
              <a:gd name="T1" fmla="*/ 0 h 289"/>
              <a:gd name="T2" fmla="*/ 370 w 370"/>
              <a:gd name="T3" fmla="*/ 0 h 289"/>
              <a:gd name="T4" fmla="*/ 283 w 370"/>
              <a:gd name="T5" fmla="*/ 98 h 289"/>
              <a:gd name="T6" fmla="*/ 285 w 370"/>
              <a:gd name="T7" fmla="*/ 224 h 289"/>
              <a:gd name="T8" fmla="*/ 222 w 370"/>
              <a:gd name="T9" fmla="*/ 289 h 289"/>
              <a:gd name="T10" fmla="*/ 54 w 370"/>
              <a:gd name="T11" fmla="*/ 289 h 289"/>
              <a:gd name="T12" fmla="*/ 0 w 370"/>
              <a:gd name="T13" fmla="*/ 232 h 289"/>
              <a:gd name="T14" fmla="*/ 0 w 370"/>
              <a:gd name="T15" fmla="*/ 62 h 289"/>
              <a:gd name="T16" fmla="*/ 54 w 370"/>
              <a:gd name="T17" fmla="*/ 0 h 2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70" h="289">
                <a:moveTo>
                  <a:pt x="54" y="0"/>
                </a:moveTo>
                <a:cubicBezTo>
                  <a:pt x="370" y="0"/>
                  <a:pt x="370" y="0"/>
                  <a:pt x="370" y="0"/>
                </a:cubicBezTo>
                <a:cubicBezTo>
                  <a:pt x="370" y="0"/>
                  <a:pt x="292" y="53"/>
                  <a:pt x="283" y="98"/>
                </a:cubicBezTo>
                <a:cubicBezTo>
                  <a:pt x="285" y="224"/>
                  <a:pt x="285" y="224"/>
                  <a:pt x="285" y="224"/>
                </a:cubicBezTo>
                <a:cubicBezTo>
                  <a:pt x="285" y="224"/>
                  <a:pt x="278" y="285"/>
                  <a:pt x="222" y="289"/>
                </a:cubicBezTo>
                <a:cubicBezTo>
                  <a:pt x="54" y="289"/>
                  <a:pt x="54" y="289"/>
                  <a:pt x="54" y="289"/>
                </a:cubicBezTo>
                <a:cubicBezTo>
                  <a:pt x="54" y="289"/>
                  <a:pt x="10" y="279"/>
                  <a:pt x="0" y="232"/>
                </a:cubicBezTo>
                <a:cubicBezTo>
                  <a:pt x="0" y="62"/>
                  <a:pt x="0" y="62"/>
                  <a:pt x="0" y="62"/>
                </a:cubicBezTo>
                <a:cubicBezTo>
                  <a:pt x="0" y="62"/>
                  <a:pt x="2" y="14"/>
                  <a:pt x="54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165100" sx="94000" sy="94000" algn="ctr" rotWithShape="0">
              <a:schemeClr val="accent5">
                <a:alpha val="22000"/>
              </a:schemeClr>
            </a:outerShdw>
          </a:effectLst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53" name="文本框 52"/>
          <p:cNvSpPr txBox="1"/>
          <p:nvPr>
            <p:custDataLst>
              <p:tags r:id="rId17"/>
            </p:custDataLst>
          </p:nvPr>
        </p:nvSpPr>
        <p:spPr>
          <a:xfrm flipH="1">
            <a:off x="10837250" y="3329572"/>
            <a:ext cx="629810" cy="508937"/>
          </a:xfrm>
          <a:prstGeom prst="rect">
            <a:avLst/>
          </a:prstGeom>
          <a:noFill/>
        </p:spPr>
        <p:txBody>
          <a:bodyPr wrap="square" lIns="0" tIns="0" rIns="0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kumimoji="1" lang="en-US" altLang="zh-CN" sz="3600" b="1" spc="300">
                <a:solidFill>
                  <a:schemeClr val="accent4"/>
                </a:solidFill>
                <a:latin typeface="+mn-ea"/>
                <a:cs typeface="+mj-lt"/>
                <a:sym typeface="+mn-ea"/>
              </a:rPr>
              <a:t>04</a:t>
            </a:r>
            <a:endParaRPr kumimoji="1" lang="en-US" altLang="zh-CN" sz="3600" b="1" spc="300">
              <a:solidFill>
                <a:schemeClr val="accent4"/>
              </a:solidFill>
              <a:latin typeface="+mn-ea"/>
              <a:cs typeface="+mj-lt"/>
              <a:sym typeface="+mn-ea"/>
            </a:endParaRPr>
          </a:p>
        </p:txBody>
      </p:sp>
      <p:sp>
        <p:nvSpPr>
          <p:cNvPr id="5" name="矩形: 圆角 13"/>
          <p:cNvSpPr/>
          <p:nvPr>
            <p:custDataLst>
              <p:tags r:id="rId18"/>
            </p:custDataLst>
          </p:nvPr>
        </p:nvSpPr>
        <p:spPr>
          <a:xfrm>
            <a:off x="620334" y="4841116"/>
            <a:ext cx="5295474" cy="1399578"/>
          </a:xfrm>
          <a:prstGeom prst="roundRect">
            <a:avLst>
              <a:gd name="adj" fmla="val 12425"/>
            </a:avLst>
          </a:prstGeom>
          <a:solidFill>
            <a:schemeClr val="accent5"/>
          </a:solidFill>
          <a:ln>
            <a:solidFill>
              <a:schemeClr val="bg1"/>
            </a:solidFill>
          </a:ln>
          <a:effectLst>
            <a:outerShdw blurRad="190500" sx="102000" sy="102000" algn="ctr" rotWithShape="0">
              <a:schemeClr val="accent5">
                <a:lumMod val="75000"/>
                <a:alpha val="14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6" name="Freeform 5"/>
          <p:cNvSpPr/>
          <p:nvPr>
            <p:custDataLst>
              <p:tags r:id="rId19"/>
            </p:custDataLst>
          </p:nvPr>
        </p:nvSpPr>
        <p:spPr bwMode="auto">
          <a:xfrm>
            <a:off x="615244" y="4836663"/>
            <a:ext cx="1040141" cy="819389"/>
          </a:xfrm>
          <a:custGeom>
            <a:gdLst>
              <a:gd name="T0" fmla="*/ 54 w 370"/>
              <a:gd name="T1" fmla="*/ 0 h 289"/>
              <a:gd name="T2" fmla="*/ 370 w 370"/>
              <a:gd name="T3" fmla="*/ 0 h 289"/>
              <a:gd name="T4" fmla="*/ 283 w 370"/>
              <a:gd name="T5" fmla="*/ 98 h 289"/>
              <a:gd name="T6" fmla="*/ 285 w 370"/>
              <a:gd name="T7" fmla="*/ 224 h 289"/>
              <a:gd name="T8" fmla="*/ 222 w 370"/>
              <a:gd name="T9" fmla="*/ 289 h 289"/>
              <a:gd name="T10" fmla="*/ 54 w 370"/>
              <a:gd name="T11" fmla="*/ 289 h 289"/>
              <a:gd name="T12" fmla="*/ 0 w 370"/>
              <a:gd name="T13" fmla="*/ 232 h 289"/>
              <a:gd name="T14" fmla="*/ 0 w 370"/>
              <a:gd name="T15" fmla="*/ 62 h 289"/>
              <a:gd name="T16" fmla="*/ 54 w 370"/>
              <a:gd name="T17" fmla="*/ 0 h 2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70" h="289">
                <a:moveTo>
                  <a:pt x="54" y="0"/>
                </a:moveTo>
                <a:cubicBezTo>
                  <a:pt x="370" y="0"/>
                  <a:pt x="370" y="0"/>
                  <a:pt x="370" y="0"/>
                </a:cubicBezTo>
                <a:cubicBezTo>
                  <a:pt x="370" y="0"/>
                  <a:pt x="292" y="53"/>
                  <a:pt x="283" y="98"/>
                </a:cubicBezTo>
                <a:cubicBezTo>
                  <a:pt x="285" y="224"/>
                  <a:pt x="285" y="224"/>
                  <a:pt x="285" y="224"/>
                </a:cubicBezTo>
                <a:cubicBezTo>
                  <a:pt x="285" y="224"/>
                  <a:pt x="278" y="285"/>
                  <a:pt x="222" y="289"/>
                </a:cubicBezTo>
                <a:cubicBezTo>
                  <a:pt x="54" y="289"/>
                  <a:pt x="54" y="289"/>
                  <a:pt x="54" y="289"/>
                </a:cubicBezTo>
                <a:cubicBezTo>
                  <a:pt x="54" y="289"/>
                  <a:pt x="10" y="279"/>
                  <a:pt x="0" y="232"/>
                </a:cubicBezTo>
                <a:cubicBezTo>
                  <a:pt x="0" y="62"/>
                  <a:pt x="0" y="62"/>
                  <a:pt x="0" y="62"/>
                </a:cubicBezTo>
                <a:cubicBezTo>
                  <a:pt x="0" y="62"/>
                  <a:pt x="2" y="14"/>
                  <a:pt x="54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165100" sx="94000" sy="94000" algn="ctr" rotWithShape="0">
              <a:schemeClr val="accent2">
                <a:alpha val="22000"/>
              </a:schemeClr>
            </a:outerShdw>
          </a:effectLst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7" name="矩形: 圆角 19"/>
          <p:cNvSpPr/>
          <p:nvPr>
            <p:custDataLst>
              <p:tags r:id="rId20"/>
            </p:custDataLst>
          </p:nvPr>
        </p:nvSpPr>
        <p:spPr>
          <a:xfrm>
            <a:off x="6267629" y="4850022"/>
            <a:ext cx="5295474" cy="1399578"/>
          </a:xfrm>
          <a:prstGeom prst="roundRect">
            <a:avLst>
              <a:gd name="adj" fmla="val 12425"/>
            </a:avLst>
          </a:prstGeom>
          <a:solidFill>
            <a:schemeClr val="accent6"/>
          </a:solidFill>
          <a:ln>
            <a:solidFill>
              <a:schemeClr val="bg1"/>
            </a:solidFill>
          </a:ln>
          <a:effectLst>
            <a:outerShdw blurRad="190500" sx="102000" sy="102000" algn="ctr" rotWithShape="0">
              <a:schemeClr val="accent6">
                <a:lumMod val="75000"/>
                <a:alpha val="14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21"/>
            </p:custDataLst>
          </p:nvPr>
        </p:nvSpPr>
        <p:spPr>
          <a:xfrm>
            <a:off x="1642025" y="5002067"/>
            <a:ext cx="3866763" cy="107703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rgbClr val="FFFFFF"/>
                </a:solidFill>
                <a:latin typeface="+mn-ea"/>
                <a:sym typeface="+mn-ea"/>
              </a:rPr>
              <a:t>治疗方案：药物治疗、物理治疗、康复治疗等</a:t>
            </a:r>
            <a:endParaRPr lang="zh-CN" altLang="en-US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22"/>
            </p:custDataLst>
          </p:nvPr>
        </p:nvSpPr>
        <p:spPr>
          <a:xfrm>
            <a:off x="6662056" y="5002067"/>
            <a:ext cx="3866763" cy="107703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rgbClr val="FFFFFF"/>
                </a:solidFill>
                <a:latin typeface="+mn-ea"/>
                <a:sym typeface="+mn-ea"/>
              </a:rPr>
              <a:t>治疗效果：治疗后皮肤感觉缺失的改善情况，以及患者生活质量的变化</a:t>
            </a:r>
            <a:endParaRPr lang="zh-CN" altLang="en-US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23"/>
            </p:custDataLst>
          </p:nvPr>
        </p:nvSpPr>
        <p:spPr>
          <a:xfrm>
            <a:off x="703672" y="5002067"/>
            <a:ext cx="629810" cy="508937"/>
          </a:xfrm>
          <a:prstGeom prst="rect">
            <a:avLst/>
          </a:prstGeom>
          <a:noFill/>
        </p:spPr>
        <p:txBody>
          <a:bodyPr wrap="square" lIns="0" tIns="0" rIns="0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kumimoji="1" lang="en-US" altLang="zh-CN" sz="3600" b="1" spc="300">
                <a:solidFill>
                  <a:schemeClr val="accent5"/>
                </a:solidFill>
                <a:latin typeface="+mn-ea"/>
                <a:cs typeface="+mj-lt"/>
                <a:sym typeface="+mn-ea"/>
              </a:rPr>
              <a:t>05</a:t>
            </a:r>
            <a:endParaRPr kumimoji="1" lang="en-US" altLang="zh-CN" sz="3600" b="1" spc="300">
              <a:solidFill>
                <a:schemeClr val="accent5"/>
              </a:solidFill>
              <a:latin typeface="+mn-ea"/>
              <a:cs typeface="+mj-lt"/>
              <a:sym typeface="+mn-ea"/>
            </a:endParaRPr>
          </a:p>
        </p:txBody>
      </p:sp>
      <p:sp>
        <p:nvSpPr>
          <p:cNvPr id="12" name="Freeform 5"/>
          <p:cNvSpPr/>
          <p:nvPr>
            <p:custDataLst>
              <p:tags r:id="rId24"/>
            </p:custDataLst>
          </p:nvPr>
        </p:nvSpPr>
        <p:spPr bwMode="auto">
          <a:xfrm flipH="1">
            <a:off x="10520436" y="4853839"/>
            <a:ext cx="1040141" cy="819389"/>
          </a:xfrm>
          <a:custGeom>
            <a:gdLst>
              <a:gd name="T0" fmla="*/ 54 w 370"/>
              <a:gd name="T1" fmla="*/ 0 h 289"/>
              <a:gd name="T2" fmla="*/ 370 w 370"/>
              <a:gd name="T3" fmla="*/ 0 h 289"/>
              <a:gd name="T4" fmla="*/ 283 w 370"/>
              <a:gd name="T5" fmla="*/ 98 h 289"/>
              <a:gd name="T6" fmla="*/ 285 w 370"/>
              <a:gd name="T7" fmla="*/ 224 h 289"/>
              <a:gd name="T8" fmla="*/ 222 w 370"/>
              <a:gd name="T9" fmla="*/ 289 h 289"/>
              <a:gd name="T10" fmla="*/ 54 w 370"/>
              <a:gd name="T11" fmla="*/ 289 h 289"/>
              <a:gd name="T12" fmla="*/ 0 w 370"/>
              <a:gd name="T13" fmla="*/ 232 h 289"/>
              <a:gd name="T14" fmla="*/ 0 w 370"/>
              <a:gd name="T15" fmla="*/ 62 h 289"/>
              <a:gd name="T16" fmla="*/ 54 w 370"/>
              <a:gd name="T17" fmla="*/ 0 h 2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70" h="289">
                <a:moveTo>
                  <a:pt x="54" y="0"/>
                </a:moveTo>
                <a:cubicBezTo>
                  <a:pt x="370" y="0"/>
                  <a:pt x="370" y="0"/>
                  <a:pt x="370" y="0"/>
                </a:cubicBezTo>
                <a:cubicBezTo>
                  <a:pt x="370" y="0"/>
                  <a:pt x="292" y="53"/>
                  <a:pt x="283" y="98"/>
                </a:cubicBezTo>
                <a:cubicBezTo>
                  <a:pt x="285" y="224"/>
                  <a:pt x="285" y="224"/>
                  <a:pt x="285" y="224"/>
                </a:cubicBezTo>
                <a:cubicBezTo>
                  <a:pt x="285" y="224"/>
                  <a:pt x="278" y="285"/>
                  <a:pt x="222" y="289"/>
                </a:cubicBezTo>
                <a:cubicBezTo>
                  <a:pt x="54" y="289"/>
                  <a:pt x="54" y="289"/>
                  <a:pt x="54" y="289"/>
                </a:cubicBezTo>
                <a:cubicBezTo>
                  <a:pt x="54" y="289"/>
                  <a:pt x="10" y="279"/>
                  <a:pt x="0" y="232"/>
                </a:cubicBezTo>
                <a:cubicBezTo>
                  <a:pt x="0" y="62"/>
                  <a:pt x="0" y="62"/>
                  <a:pt x="0" y="62"/>
                </a:cubicBezTo>
                <a:cubicBezTo>
                  <a:pt x="0" y="62"/>
                  <a:pt x="2" y="14"/>
                  <a:pt x="54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165100" sx="94000" sy="94000" algn="ctr" rotWithShape="0">
              <a:schemeClr val="accent5">
                <a:alpha val="22000"/>
              </a:schemeClr>
            </a:outerShdw>
          </a:effectLst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25"/>
            </p:custDataLst>
          </p:nvPr>
        </p:nvSpPr>
        <p:spPr>
          <a:xfrm flipH="1">
            <a:off x="10837886" y="5002067"/>
            <a:ext cx="629810" cy="508937"/>
          </a:xfrm>
          <a:prstGeom prst="rect">
            <a:avLst/>
          </a:prstGeom>
          <a:noFill/>
        </p:spPr>
        <p:txBody>
          <a:bodyPr wrap="square" lIns="0" tIns="0" rIns="0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kumimoji="1" lang="en-US" altLang="zh-CN" sz="3600" b="1" spc="300">
                <a:solidFill>
                  <a:schemeClr val="accent6"/>
                </a:solidFill>
                <a:latin typeface="+mn-ea"/>
                <a:cs typeface="+mj-lt"/>
                <a:sym typeface="+mn-ea"/>
              </a:rPr>
              <a:t>06</a:t>
            </a:r>
            <a:endParaRPr kumimoji="1" lang="en-US" altLang="zh-CN" sz="3600" b="1" spc="300">
              <a:solidFill>
                <a:schemeClr val="accent6"/>
              </a:solidFill>
              <a:latin typeface="+mn-ea"/>
              <a:cs typeface="+mj-lt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6"/>
            <p:custDataLst>
              <p:tags r:id="rId2"/>
            </p:custDataLst>
          </p:nvPr>
        </p:nvSpPr>
        <p:spPr>
          <a:xfrm>
            <a:off x="3124200" y="1438910"/>
            <a:ext cx="1717040" cy="3496310"/>
          </a:xfrm>
        </p:spPr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03</a:t>
            </a:r>
            <a:endParaRPr lang="zh-CN" altLang="en-US">
              <a:latin typeface="+mj-ea"/>
              <a:ea typeface="+mj-ea"/>
            </a:endParaRPr>
          </a:p>
        </p:txBody>
      </p:sp>
      <p:sp>
        <p:nvSpPr>
          <p:cNvPr id="4" name="标题 3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latin typeface="+mj-ea"/>
                <a:ea typeface="+mj-ea"/>
              </a:rPr>
              <a:t>护理诊断</a:t>
            </a:r>
            <a:endParaRPr lang="zh-CN" altLang="en-US">
              <a:latin typeface="+mj-ea"/>
              <a:ea typeface="+mj-ea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疼痛</a:t>
            </a:r>
            <a:endParaRPr lang="zh-CN" altLang="en-US"/>
          </a:p>
        </p:txBody>
      </p:sp>
      <p:sp>
        <p:nvSpPr>
          <p:cNvPr id="80" name="矩形: 单圆角 79"/>
          <p:cNvSpPr/>
          <p:nvPr>
            <p:custDataLst>
              <p:tags r:id="rId2"/>
            </p:custDataLst>
          </p:nvPr>
        </p:nvSpPr>
        <p:spPr>
          <a:xfrm flipV="1">
            <a:off x="653506" y="1490400"/>
            <a:ext cx="5283626" cy="2229764"/>
          </a:xfrm>
          <a:prstGeom prst="round1Rect">
            <a:avLst/>
          </a:prstGeom>
          <a:noFill/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1" name="矩形 80"/>
          <p:cNvSpPr/>
          <p:nvPr>
            <p:custDataLst>
              <p:tags r:id="rId3"/>
            </p:custDataLst>
          </p:nvPr>
        </p:nvSpPr>
        <p:spPr>
          <a:xfrm>
            <a:off x="2429318" y="1490400"/>
            <a:ext cx="1732638" cy="657120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85000">
                <a:schemeClr val="accent1"/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/>
              <a:t>01</a:t>
            </a:r>
            <a:endParaRPr lang="en-US" altLang="zh-CN" sz="3600" b="1"/>
          </a:p>
        </p:txBody>
      </p:sp>
      <p:sp>
        <p:nvSpPr>
          <p:cNvPr id="82" name="文本框 178"/>
          <p:cNvSpPr txBox="1"/>
          <p:nvPr>
            <p:custDataLst>
              <p:tags r:id="rId4"/>
            </p:custDataLst>
          </p:nvPr>
        </p:nvSpPr>
        <p:spPr>
          <a:xfrm>
            <a:off x="718266" y="2391956"/>
            <a:ext cx="5156011" cy="11802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20000"/>
          </a:bodyPr>
          <a:lstStyle>
            <a:defPPr>
              <a:defRPr lang="zh-CN"/>
            </a:defPPr>
            <a:lvl1pPr marL="0" algn="ctr" defTabSz="914400" rtl="0" eaLnBrk="1" fontAlgn="auto" latinLnBrk="0" hangingPunct="1">
              <a:lnSpc>
                <a:spcPct val="130000"/>
              </a:lnSpc>
              <a:defRPr sz="4400" b="1" kern="1200" spc="150"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/>
                    </a:gs>
                  </a:gsLst>
                  <a:lin ang="4200000" scaled="0"/>
                </a:gra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>
                <a:latin typeface="+mn-ea"/>
                <a:ea typeface="+mn-ea"/>
                <a:sym typeface="+mn-ea"/>
              </a:rPr>
              <a:t>原因：皮肤感觉缺失可能导致疼痛</a:t>
            </a:r>
            <a:endParaRPr lang="zh-CN" altLang="en-US" sz="3600">
              <a:latin typeface="+mn-ea"/>
              <a:ea typeface="+mn-ea"/>
              <a:sym typeface="+mn-ea"/>
            </a:endParaRPr>
          </a:p>
        </p:txBody>
      </p:sp>
      <p:sp>
        <p:nvSpPr>
          <p:cNvPr id="6" name="矩形: 单圆角 79"/>
          <p:cNvSpPr/>
          <p:nvPr>
            <p:custDataLst>
              <p:tags r:id="rId5"/>
            </p:custDataLst>
          </p:nvPr>
        </p:nvSpPr>
        <p:spPr>
          <a:xfrm flipV="1">
            <a:off x="653506" y="4019836"/>
            <a:ext cx="5283626" cy="2229764"/>
          </a:xfrm>
          <a:prstGeom prst="round1Rect">
            <a:avLst/>
          </a:prstGeom>
          <a:noFill/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矩形 6"/>
          <p:cNvSpPr/>
          <p:nvPr>
            <p:custDataLst>
              <p:tags r:id="rId6"/>
            </p:custDataLst>
          </p:nvPr>
        </p:nvSpPr>
        <p:spPr>
          <a:xfrm>
            <a:off x="2429318" y="4019836"/>
            <a:ext cx="1732638" cy="657120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85000">
                <a:schemeClr val="accent1"/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/>
              <a:t>03</a:t>
            </a:r>
            <a:endParaRPr lang="en-US" altLang="zh-CN" sz="3600" b="1"/>
          </a:p>
        </p:txBody>
      </p:sp>
      <p:sp>
        <p:nvSpPr>
          <p:cNvPr id="8" name="文本框 178"/>
          <p:cNvSpPr txBox="1"/>
          <p:nvPr>
            <p:custDataLst>
              <p:tags r:id="rId7"/>
            </p:custDataLst>
          </p:nvPr>
        </p:nvSpPr>
        <p:spPr>
          <a:xfrm>
            <a:off x="718266" y="4921392"/>
            <a:ext cx="5156011" cy="11802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20000"/>
          </a:bodyPr>
          <a:lstStyle>
            <a:defPPr>
              <a:defRPr lang="zh-CN"/>
            </a:defPPr>
            <a:lvl1pPr marL="0" algn="ctr" defTabSz="914400" rtl="0" eaLnBrk="1" fontAlgn="auto" latinLnBrk="0" hangingPunct="1">
              <a:lnSpc>
                <a:spcPct val="130000"/>
              </a:lnSpc>
              <a:defRPr sz="4400" b="1" kern="1200" spc="150"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/>
                    </a:gs>
                  </a:gsLst>
                  <a:lin ang="4200000" scaled="0"/>
                </a:gra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>
                <a:latin typeface="+mn-ea"/>
                <a:ea typeface="+mn-ea"/>
                <a:sym typeface="+mn-ea"/>
              </a:rPr>
              <a:t>影响：影响生活质量、心理状态等</a:t>
            </a:r>
            <a:endParaRPr lang="zh-CN" altLang="en-US" sz="3600">
              <a:latin typeface="+mn-ea"/>
              <a:ea typeface="+mn-ea"/>
              <a:sym typeface="+mn-ea"/>
            </a:endParaRPr>
          </a:p>
        </p:txBody>
      </p:sp>
      <p:sp>
        <p:nvSpPr>
          <p:cNvPr id="13" name="矩形: 单圆角 79"/>
          <p:cNvSpPr/>
          <p:nvPr>
            <p:custDataLst>
              <p:tags r:id="rId8"/>
            </p:custDataLst>
          </p:nvPr>
        </p:nvSpPr>
        <p:spPr>
          <a:xfrm flipV="1">
            <a:off x="6248868" y="1490400"/>
            <a:ext cx="5283626" cy="2229764"/>
          </a:xfrm>
          <a:prstGeom prst="round1Rect">
            <a:avLst/>
          </a:prstGeom>
          <a:noFill/>
          <a:ln w="190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9"/>
            </p:custDataLst>
          </p:nvPr>
        </p:nvSpPr>
        <p:spPr>
          <a:xfrm>
            <a:off x="8024679" y="1490400"/>
            <a:ext cx="1732638" cy="656485"/>
          </a:xfrm>
          <a:prstGeom prst="rect">
            <a:avLst/>
          </a:prstGeom>
          <a:gradFill>
            <a:gsLst>
              <a:gs pos="0">
                <a:schemeClr val="accent6">
                  <a:lumMod val="60000"/>
                  <a:lumOff val="40000"/>
                </a:schemeClr>
              </a:gs>
              <a:gs pos="85000">
                <a:schemeClr val="accent6"/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/>
              <a:t>02</a:t>
            </a:r>
            <a:endParaRPr lang="en-US" altLang="zh-CN" sz="3600" b="1"/>
          </a:p>
        </p:txBody>
      </p:sp>
      <p:sp>
        <p:nvSpPr>
          <p:cNvPr id="15" name="文本框 178"/>
          <p:cNvSpPr txBox="1"/>
          <p:nvPr>
            <p:custDataLst>
              <p:tags r:id="rId10"/>
            </p:custDataLst>
          </p:nvPr>
        </p:nvSpPr>
        <p:spPr>
          <a:xfrm>
            <a:off x="6313627" y="2391956"/>
            <a:ext cx="5156011" cy="11793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20000"/>
          </a:bodyPr>
          <a:lstStyle>
            <a:defPPr>
              <a:defRPr lang="zh-CN"/>
            </a:defPPr>
            <a:lvl1pPr marL="0" algn="ctr" defTabSz="914400" rtl="0" eaLnBrk="1" fontAlgn="auto" latinLnBrk="0" hangingPunct="1">
              <a:lnSpc>
                <a:spcPct val="130000"/>
              </a:lnSpc>
              <a:defRPr sz="4400" b="1" kern="1200" spc="150">
                <a:gradFill>
                  <a:gsLst>
                    <a:gs pos="0">
                      <a:schemeClr val="accent6">
                        <a:alpha val="70000"/>
                      </a:schemeClr>
                    </a:gs>
                    <a:gs pos="100000">
                      <a:schemeClr val="accent6"/>
                    </a:gs>
                  </a:gsLst>
                  <a:lin ang="4200000" scaled="0"/>
                </a:gra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>
                <a:latin typeface="+mn-ea"/>
                <a:ea typeface="+mn-ea"/>
                <a:sym typeface="+mn-ea"/>
              </a:rPr>
              <a:t>症状：疼痛部位、程度、持续时间等</a:t>
            </a:r>
            <a:endParaRPr lang="zh-CN" altLang="en-US" sz="3600">
              <a:latin typeface="+mn-ea"/>
              <a:ea typeface="+mn-ea"/>
              <a:sym typeface="+mn-ea"/>
            </a:endParaRPr>
          </a:p>
        </p:txBody>
      </p:sp>
      <p:sp>
        <p:nvSpPr>
          <p:cNvPr id="17" name="矩形: 单圆角 79"/>
          <p:cNvSpPr/>
          <p:nvPr>
            <p:custDataLst>
              <p:tags r:id="rId11"/>
            </p:custDataLst>
          </p:nvPr>
        </p:nvSpPr>
        <p:spPr>
          <a:xfrm flipV="1">
            <a:off x="6248868" y="4019836"/>
            <a:ext cx="5283626" cy="2229764"/>
          </a:xfrm>
          <a:prstGeom prst="round1Rect">
            <a:avLst/>
          </a:prstGeom>
          <a:noFill/>
          <a:ln w="190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12"/>
            </p:custDataLst>
          </p:nvPr>
        </p:nvSpPr>
        <p:spPr>
          <a:xfrm>
            <a:off x="8024679" y="4019836"/>
            <a:ext cx="1732638" cy="656485"/>
          </a:xfrm>
          <a:prstGeom prst="rect">
            <a:avLst/>
          </a:prstGeom>
          <a:gradFill>
            <a:gsLst>
              <a:gs pos="0">
                <a:schemeClr val="accent6">
                  <a:lumMod val="60000"/>
                  <a:lumOff val="40000"/>
                </a:schemeClr>
              </a:gs>
              <a:gs pos="85000">
                <a:schemeClr val="accent6"/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/>
              <a:t>04</a:t>
            </a:r>
            <a:endParaRPr lang="en-US" altLang="zh-CN" sz="3600" b="1"/>
          </a:p>
        </p:txBody>
      </p:sp>
      <p:sp>
        <p:nvSpPr>
          <p:cNvPr id="19" name="文本框 178"/>
          <p:cNvSpPr txBox="1"/>
          <p:nvPr>
            <p:custDataLst>
              <p:tags r:id="rId13"/>
            </p:custDataLst>
          </p:nvPr>
        </p:nvSpPr>
        <p:spPr>
          <a:xfrm>
            <a:off x="6313627" y="4921392"/>
            <a:ext cx="5156011" cy="11793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20000"/>
          </a:bodyPr>
          <a:lstStyle>
            <a:defPPr>
              <a:defRPr lang="zh-CN"/>
            </a:defPPr>
            <a:lvl1pPr marL="0" algn="ctr" defTabSz="914400" rtl="0" eaLnBrk="1" fontAlgn="auto" latinLnBrk="0" hangingPunct="1">
              <a:lnSpc>
                <a:spcPct val="130000"/>
              </a:lnSpc>
              <a:defRPr sz="4400" b="1" kern="1200" spc="150">
                <a:gradFill>
                  <a:gsLst>
                    <a:gs pos="0">
                      <a:schemeClr val="accent6">
                        <a:alpha val="70000"/>
                      </a:schemeClr>
                    </a:gs>
                    <a:gs pos="100000">
                      <a:schemeClr val="accent6"/>
                    </a:gs>
                  </a:gsLst>
                  <a:lin ang="4200000" scaled="0"/>
                </a:gra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>
                <a:latin typeface="+mn-ea"/>
                <a:ea typeface="+mn-ea"/>
                <a:sym typeface="+mn-ea"/>
              </a:rPr>
              <a:t>护理措施：止痛治疗、心理疏导等</a:t>
            </a:r>
            <a:endParaRPr lang="zh-CN" altLang="en-US" sz="3600">
              <a:latin typeface="+mn-ea"/>
              <a:ea typeface="+mn-ea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皮肤损伤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皮肤感觉缺失：由于神经损伤或皮肤疾病导致皮肤感觉丧失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皮肤溃疡：皮肤表面出现破溃、感染、坏死等现象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皮肤瘙痒：皮肤出现瘙痒、红肿、疼痛等不适症状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皮肤干燥：皮肤缺水、干燥、脱屑等现象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https://d.book118.com/547104163105006030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Simple &amp; Creative"/>
  <p:tag name="KSO_WM_UNIT_TYPE" val="b"/>
  <p:tag name="KSO_WM_UNIT_VALUE" val="17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SLIDE_CONTENT_AREA" val="{&quot;left&quot;:&quot;65.09985&quot;,&quot;top&quot;:&quot;78.39992&quot;,&quot;width&quot;:&quot;624.25&quot;,&quot;height&quot;:&quot;395.05&quot;}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1"/>
  <p:tag name="KSO_WM_UNIT_INDEX" val="1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PLACING_PICTURE_USER_VIEWPORT" val="{&quot;height&quot;:10800,&quot;width&quot;:18115.069291338583}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耐心观看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2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2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28"/>
  <p:tag name="KSO_WM_TEMPLATE_MASTER_TYPE" val="0"/>
  <p:tag name="KSO_WM_TEMPLATE_SUBCATEGORY" val="29"/>
  <p:tag name="KSO_WM_TEMPLATE_THUMBS_INDEX" val="1、9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28"/>
  <p:tag name="KSO_WM_UNIT_COMPATIBLE" val="0"/>
  <p:tag name="KSO_WM_UNIT_DIAGRAM_ISNUMVISUAL" val="0"/>
  <p:tag name="KSO_WM_UNIT_DIAGRAM_ISREFERUNIT" val="0"/>
  <p:tag name="KSO_WM_UNIT_HIGHLIGHT" val="0"/>
  <p:tag name="KSO_WM_UNIT_ID" val="custom2023022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28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2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Simple &amp; Creative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28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2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SLIDE_CONTENT_AREA" val="{&quot;left&quot;:&quot;341.05&quot;,&quot;top&quot;:&quot;66.6&quot;,&quot;width&quot;:&quot;566.35&quot;,&quot;height&quot;:&quot;313&quot;}"/>
  <p:tag name="KSO_WM_SLIDE_ID" val="custom20230228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28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28"/>
  <p:tag name="KSO_WM_UNIT_COMPATIBLE" val="0"/>
  <p:tag name="KSO_WM_UNIT_DIAGRAM_ISNUMVISUAL" val="0"/>
  <p:tag name="KSO_WM_UNIT_DIAGRAM_ISREFERUNIT" val="0"/>
  <p:tag name="KSO_WM_UNIT_HIGHLIGHT" val="0"/>
  <p:tag name="KSO_WM_UNIT_ID" val="custom20230228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3"/>
  <p:tag name="KSO_WM_UNIT_TEXT_FILL_TYPE" val="1"/>
  <p:tag name="KSO_WM_UNIT_TYPE" val="b"/>
  <p:tag name="KSO_WM_UNIT_USESOURCEFORMAT_APPLY" val="0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28"/>
  <p:tag name="KSO_WM_UNIT_COMPATIBLE" val="0"/>
  <p:tag name="KSO_WM_UNIT_DIAGRAM_ISNUMVISUAL" val="0"/>
  <p:tag name="KSO_WM_UNIT_DIAGRAM_ISREFERUNIT" val="0"/>
  <p:tag name="KSO_WM_UNIT_HIGHLIGHT" val="0"/>
  <p:tag name="KSO_WM_UNIT_ID" val="custom20230228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5"/>
  <p:tag name="KSO_WM_UNIT_TEXT_FILL_TYPE" val="1"/>
  <p:tag name="KSO_WM_UNIT_TYPE" val="a"/>
  <p:tag name="KSO_WM_UNIT_USESOURCEFORMAT_APPLY" val="0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51.5,&quot;width&quot;:536.65}"/>
  <p:tag name="KSO_WM_TAG_VERSION" val="3.0"/>
  <p:tag name="KSO_WM_TEMPLATE_CATEGORY" val="custom"/>
  <p:tag name="KSO_WM_TEMPLATE_INDEX" val="20230228"/>
  <p:tag name="KSO_WM_UNIT_COMPATIBLE" val="0"/>
  <p:tag name="KSO_WM_UNIT_DIAGRAM_ISNUMVISUAL" val="0"/>
  <p:tag name="KSO_WM_UNIT_DIAGRAM_ISREFERUNIT" val="0"/>
  <p:tag name="KSO_WM_UNIT_HIGHLIGHT" val="0"/>
  <p:tag name="KSO_WM_UNIT_ID" val="custom20230228_5*l_h_i*1_1_1"/>
  <p:tag name="KSO_WM_UNIT_INDEX" val="1_1_1"/>
  <p:tag name="KSO_WM_UNIT_LAYERLEVEL" val="1_1_1"/>
  <p:tag name="KSO_WM_UNIT_PRESET_TEXT" val="01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51.5,&quot;width&quot;:536.65}"/>
  <p:tag name="KSO_WM_TAG_VERSION" val="3.0"/>
  <p:tag name="KSO_WM_TEMPLATE_CATEGORY" val="custom"/>
  <p:tag name="KSO_WM_TEMPLATE_INDEX" val="20230228"/>
  <p:tag name="KSO_WM_UNIT_COMPATIBLE" val="0"/>
  <p:tag name="KSO_WM_UNIT_DIAGRAM_ISNUMVISUAL" val="0"/>
  <p:tag name="KSO_WM_UNIT_DIAGRAM_ISREFERUNIT" val="0"/>
  <p:tag name="KSO_WM_UNIT_HIGHLIGHT" val="0"/>
  <p:tag name="KSO_WM_UNIT_ID" val="custom20230228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具体内容"/>
  <p:tag name="KSO_WM_UNIT_TEXT_FILL_FORE_SCHEMECOLOR_INDEX" val="13"/>
  <p:tag name="KSO_WM_UNIT_TEXT_FILL_TYPE" val="1"/>
  <p:tag name="KSO_WM_UNIT_TYPE" val="l_h_a"/>
  <p:tag name="KSO_WM_UNIT_USESOURCEFORMAT_APPLY" val="0"/>
  <p:tag name="KSO_WM_UNIT_VALUE" val="19"/>
</p:tagLst>
</file>

<file path=ppt/tags/tag103.xml><?xml version="1.0" encoding="utf-8"?>
<p:tagLst xmlns:p="http://schemas.openxmlformats.org/presentationml/2006/main">
  <p:tag name="KSO_WM_BEAUTIFY_FLAG" val="#wm#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51.5,&quot;width&quot;:536.65}"/>
  <p:tag name="KSO_WM_TAG_VERSION" val="3.0"/>
  <p:tag name="KSO_WM_TEMPLATE_CATEGORY" val="custom"/>
  <p:tag name="KSO_WM_TEMPLATE_INDEX" val="20230228"/>
  <p:tag name="KSO_WM_UNIT_COMPATIBLE" val="0"/>
  <p:tag name="KSO_WM_UNIT_DIAGRAM_ISNUMVISUAL" val="0"/>
  <p:tag name="KSO_WM_UNIT_DIAGRAM_ISREFERUNIT" val="0"/>
  <p:tag name="KSO_WM_UNIT_HIGHLIGHT" val="0"/>
  <p:tag name="KSO_WM_UNIT_ID" val="custom20230228_5*l_h_i*1_1_2"/>
  <p:tag name="KSO_WM_UNIT_INDEX" val="1_1_2"/>
  <p:tag name="KSO_WM_UNIT_LAYERLEVEL" val="1_1_1"/>
  <p:tag name="KSO_WM_UNIT_LINE_FILL_TYPE" val="2"/>
  <p:tag name="KSO_WM_UNIT_LINE_FORE_SCHEMECOLOR_INDEX" val="15"/>
  <p:tag name="KSO_WM_UNIT_TYPE" val="l_h_i"/>
  <p:tag name="KSO_WM_UNIT_USESOURCEFORMAT_APPLY" val="0"/>
</p:tagLst>
</file>

<file path=ppt/tags/tag104.xml><?xml version="1.0" encoding="utf-8"?>
<p:tagLst xmlns:p="http://schemas.openxmlformats.org/presentationml/2006/main">
  <p:tag name="KSO_WM_BEAUTIFY_FLAG" val="#wm#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51.5,&quot;width&quot;:536.65}"/>
  <p:tag name="KSO_WM_TAG_VERSION" val="3.0"/>
  <p:tag name="KSO_WM_TEMPLATE_CATEGORY" val="custom"/>
  <p:tag name="KSO_WM_TEMPLATE_INDEX" val="20230228"/>
  <p:tag name="KSO_WM_UNIT_COMPATIBLE" val="0"/>
  <p:tag name="KSO_WM_UNIT_DIAGRAM_ISNUMVISUAL" val="0"/>
  <p:tag name="KSO_WM_UNIT_DIAGRAM_ISREFERUNIT" val="0"/>
  <p:tag name="KSO_WM_UNIT_HIGHLIGHT" val="0"/>
  <p:tag name="KSO_WM_UNIT_ID" val="custom20230228_5*l_h_i*1_3_1"/>
  <p:tag name="KSO_WM_UNIT_INDEX" val="1_3_1"/>
  <p:tag name="KSO_WM_UNIT_LAYERLEVEL" val="1_1_1"/>
  <p:tag name="KSO_WM_UNIT_PRESET_TEXT" val="03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51.5,&quot;width&quot;:536.65}"/>
  <p:tag name="KSO_WM_TAG_VERSION" val="3.0"/>
  <p:tag name="KSO_WM_TEMPLATE_CATEGORY" val="custom"/>
  <p:tag name="KSO_WM_TEMPLATE_INDEX" val="20230228"/>
  <p:tag name="KSO_WM_UNIT_COMPATIBLE" val="0"/>
  <p:tag name="KSO_WM_UNIT_DIAGRAM_ISNUMVISUAL" val="0"/>
  <p:tag name="KSO_WM_UNIT_DIAGRAM_ISREFERUNIT" val="0"/>
  <p:tag name="KSO_WM_UNIT_HIGHLIGHT" val="0"/>
  <p:tag name="KSO_WM_UNIT_ID" val="custom20230228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具体内容"/>
  <p:tag name="KSO_WM_UNIT_TEXT_FILL_FORE_SCHEMECOLOR_INDEX" val="13"/>
  <p:tag name="KSO_WM_UNIT_TEXT_FILL_TYPE" val="1"/>
  <p:tag name="KSO_WM_UNIT_TYPE" val="l_h_a"/>
  <p:tag name="KSO_WM_UNIT_USESOURCEFORMAT_APPLY" val="0"/>
  <p:tag name="KSO_WM_UNIT_VALUE" val="19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51.5,&quot;width&quot;:536.65}"/>
  <p:tag name="KSO_WM_TAG_VERSION" val="3.0"/>
  <p:tag name="KSO_WM_TEMPLATE_CATEGORY" val="custom"/>
  <p:tag name="KSO_WM_TEMPLATE_INDEX" val="20230228"/>
  <p:tag name="KSO_WM_UNIT_COMPATIBLE" val="0"/>
  <p:tag name="KSO_WM_UNIT_DIAGRAM_ISNUMVISUAL" val="0"/>
  <p:tag name="KSO_WM_UNIT_DIAGRAM_ISREFERUNIT" val="0"/>
  <p:tag name="KSO_WM_UNIT_HIGHLIGHT" val="0"/>
  <p:tag name="KSO_WM_UNIT_ID" val="custom20230228_5*l_h_i*1_3_2"/>
  <p:tag name="KSO_WM_UNIT_INDEX" val="1_3_2"/>
  <p:tag name="KSO_WM_UNIT_LAYERLEVEL" val="1_1_1"/>
  <p:tag name="KSO_WM_UNIT_LINE_FILL_TYPE" val="2"/>
  <p:tag name="KSO_WM_UNIT_LINE_FORE_SCHEMECOLOR_INDEX" val="15"/>
  <p:tag name="KSO_WM_UNIT_TYPE" val="l_h_i"/>
  <p:tag name="KSO_WM_UNIT_USESOURCEFORMAT_APPLY" val="0"/>
</p:tagLst>
</file>

<file path=ppt/tags/tag107.xml><?xml version="1.0" encoding="utf-8"?>
<p:tagLst xmlns:p="http://schemas.openxmlformats.org/presentationml/2006/main">
  <p:tag name="KSO_WM_BEAUTIFY_FLAG" val="#wm#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51.5,&quot;width&quot;:536.65}"/>
  <p:tag name="KSO_WM_TAG_VERSION" val="3.0"/>
  <p:tag name="KSO_WM_TEMPLATE_CATEGORY" val="custom"/>
  <p:tag name="KSO_WM_TEMPLATE_INDEX" val="20230228"/>
  <p:tag name="KSO_WM_UNIT_COMPATIBLE" val="0"/>
  <p:tag name="KSO_WM_UNIT_DIAGRAM_ISNUMVISUAL" val="0"/>
  <p:tag name="KSO_WM_UNIT_DIAGRAM_ISREFERUNIT" val="0"/>
  <p:tag name="KSO_WM_UNIT_HIGHLIGHT" val="0"/>
  <p:tag name="KSO_WM_UNIT_ID" val="custom20230228_5*l_h_i*1_4_1"/>
  <p:tag name="KSO_WM_UNIT_INDEX" val="1_4_1"/>
  <p:tag name="KSO_WM_UNIT_LAYERLEVEL" val="1_1_1"/>
  <p:tag name="KSO_WM_UNIT_PRESET_TEXT" val="04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51.5,&quot;width&quot;:536.65}"/>
  <p:tag name="KSO_WM_TAG_VERSION" val="3.0"/>
  <p:tag name="KSO_WM_TEMPLATE_CATEGORY" val="custom"/>
  <p:tag name="KSO_WM_TEMPLATE_INDEX" val="20230228"/>
  <p:tag name="KSO_WM_UNIT_COMPATIBLE" val="0"/>
  <p:tag name="KSO_WM_UNIT_DIAGRAM_ISNUMVISUAL" val="0"/>
  <p:tag name="KSO_WM_UNIT_DIAGRAM_ISREFERUNIT" val="0"/>
  <p:tag name="KSO_WM_UNIT_HIGHLIGHT" val="0"/>
  <p:tag name="KSO_WM_UNIT_ID" val="custom20230228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具体内容"/>
  <p:tag name="KSO_WM_UNIT_TEXT_FILL_FORE_SCHEMECOLOR_INDEX" val="13"/>
  <p:tag name="KSO_WM_UNIT_TEXT_FILL_TYPE" val="1"/>
  <p:tag name="KSO_WM_UNIT_TYPE" val="l_h_a"/>
  <p:tag name="KSO_WM_UNIT_USESOURCEFORMAT_APPLY" val="0"/>
  <p:tag name="KSO_WM_UNIT_VALUE" val="1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51.5,&quot;width&quot;:536.65}"/>
  <p:tag name="KSO_WM_TAG_VERSION" val="3.0"/>
  <p:tag name="KSO_WM_TEMPLATE_CATEGORY" val="custom"/>
  <p:tag name="KSO_WM_TEMPLATE_INDEX" val="20230228"/>
  <p:tag name="KSO_WM_UNIT_COMPATIBLE" val="0"/>
  <p:tag name="KSO_WM_UNIT_DIAGRAM_ISNUMVISUAL" val="0"/>
  <p:tag name="KSO_WM_UNIT_DIAGRAM_ISREFERUNIT" val="0"/>
  <p:tag name="KSO_WM_UNIT_HIGHLIGHT" val="0"/>
  <p:tag name="KSO_WM_UNIT_ID" val="custom20230228_5*l_h_i*1_4_2"/>
  <p:tag name="KSO_WM_UNIT_INDEX" val="1_4_2"/>
  <p:tag name="KSO_WM_UNIT_LAYERLEVEL" val="1_1_1"/>
  <p:tag name="KSO_WM_UNIT_LINE_FILL_TYPE" val="2"/>
  <p:tag name="KSO_WM_UNIT_LINE_FORE_SCHEMECOLOR_INDEX" val="15"/>
  <p:tag name="KSO_WM_UNIT_TYPE" val="l_h_i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51.5,&quot;width&quot;:536.65}"/>
  <p:tag name="KSO_WM_TAG_VERSION" val="3.0"/>
  <p:tag name="KSO_WM_TEMPLATE_CATEGORY" val="custom"/>
  <p:tag name="KSO_WM_TEMPLATE_INDEX" val="20230228"/>
  <p:tag name="KSO_WM_UNIT_COMPATIBLE" val="0"/>
  <p:tag name="KSO_WM_UNIT_DIAGRAM_ISNUMVISUAL" val="0"/>
  <p:tag name="KSO_WM_UNIT_DIAGRAM_ISREFERUNIT" val="0"/>
  <p:tag name="KSO_WM_UNIT_HIGHLIGHT" val="0"/>
  <p:tag name="KSO_WM_UNIT_ID" val="custom20230228_5*l_h_i*1_5_1"/>
  <p:tag name="KSO_WM_UNIT_INDEX" val="1_5_1"/>
  <p:tag name="KSO_WM_UNIT_LAYERLEVEL" val="1_1_1"/>
  <p:tag name="KSO_WM_UNIT_PRESET_TEXT" val="05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51.5,&quot;width&quot;:536.65}"/>
  <p:tag name="KSO_WM_TAG_VERSION" val="3.0"/>
  <p:tag name="KSO_WM_TEMPLATE_CATEGORY" val="custom"/>
  <p:tag name="KSO_WM_TEMPLATE_INDEX" val="20230228"/>
  <p:tag name="KSO_WM_UNIT_COMPATIBLE" val="0"/>
  <p:tag name="KSO_WM_UNIT_DIAGRAM_ISNUMVISUAL" val="0"/>
  <p:tag name="KSO_WM_UNIT_DIAGRAM_ISREFERUNIT" val="0"/>
  <p:tag name="KSO_WM_UNIT_HIGHLIGHT" val="0"/>
  <p:tag name="KSO_WM_UNIT_ID" val="custom20230228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具体内容"/>
  <p:tag name="KSO_WM_UNIT_TEXT_FILL_FORE_SCHEMECOLOR_INDEX" val="13"/>
  <p:tag name="KSO_WM_UNIT_TEXT_FILL_TYPE" val="1"/>
  <p:tag name="KSO_WM_UNIT_TYPE" val="l_h_a"/>
  <p:tag name="KSO_WM_UNIT_USESOURCEFORMAT_APPLY" val="0"/>
  <p:tag name="KSO_WM_UNIT_VALUE" val="19"/>
</p:tagLst>
</file>

<file path=ppt/tags/tag112.xml><?xml version="1.0" encoding="utf-8"?>
<p:tagLst xmlns:p="http://schemas.openxmlformats.org/presentationml/2006/main">
  <p:tag name="KSO_WM_BEAUTIFY_FLAG" val="#wm#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51.5,&quot;width&quot;:536.65}"/>
  <p:tag name="KSO_WM_TAG_VERSION" val="3.0"/>
  <p:tag name="KSO_WM_TEMPLATE_CATEGORY" val="custom"/>
  <p:tag name="KSO_WM_TEMPLATE_INDEX" val="20230228"/>
  <p:tag name="KSO_WM_UNIT_COMPATIBLE" val="0"/>
  <p:tag name="KSO_WM_UNIT_DIAGRAM_ISNUMVISUAL" val="0"/>
  <p:tag name="KSO_WM_UNIT_DIAGRAM_ISREFERUNIT" val="0"/>
  <p:tag name="KSO_WM_UNIT_HIGHLIGHT" val="0"/>
  <p:tag name="KSO_WM_UNIT_ID" val="custom20230228_5*l_h_i*1_5_2"/>
  <p:tag name="KSO_WM_UNIT_INDEX" val="1_5_2"/>
  <p:tag name="KSO_WM_UNIT_LAYERLEVEL" val="1_1_1"/>
  <p:tag name="KSO_WM_UNIT_LINE_FILL_TYPE" val="2"/>
  <p:tag name="KSO_WM_UNIT_LINE_FORE_SCHEMECOLOR_INDEX" val="15"/>
  <p:tag name="KSO_WM_UNIT_TYPE" val="l_h_i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51.5,&quot;width&quot;:536.65}"/>
  <p:tag name="KSO_WM_TAG_VERSION" val="3.0"/>
  <p:tag name="KSO_WM_TEMPLATE_CATEGORY" val="custom"/>
  <p:tag name="KSO_WM_TEMPLATE_INDEX" val="20230228"/>
  <p:tag name="KSO_WM_UNIT_COMPATIBLE" val="0"/>
  <p:tag name="KSO_WM_UNIT_DIAGRAM_ISNUMVISUAL" val="0"/>
  <p:tag name="KSO_WM_UNIT_DIAGRAM_ISREFERUNIT" val="0"/>
  <p:tag name="KSO_WM_UNIT_HIGHLIGHT" val="0"/>
  <p:tag name="KSO_WM_UNIT_ID" val="custom20230228_5*l_h_i*1_2_1"/>
  <p:tag name="KSO_WM_UNIT_INDEX" val="1_2_1"/>
  <p:tag name="KSO_WM_UNIT_LAYERLEVEL" val="1_1_1"/>
  <p:tag name="KSO_WM_UNIT_PRESET_TEXT" val="02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14.xml><?xml version="1.0" encoding="utf-8"?>
<p:tagLst xmlns:p="http://schemas.openxmlformats.org/presentationml/2006/main">
  <p:tag name="KSO_WM_BEAUTIFY_FLAG" val="#wm#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51.5,&quot;width&quot;:536.65}"/>
  <p:tag name="KSO_WM_TAG_VERSION" val="3.0"/>
  <p:tag name="KSO_WM_TEMPLATE_CATEGORY" val="custom"/>
  <p:tag name="KSO_WM_TEMPLATE_INDEX" val="20230228"/>
  <p:tag name="KSO_WM_UNIT_COMPATIBLE" val="0"/>
  <p:tag name="KSO_WM_UNIT_DIAGRAM_ISNUMVISUAL" val="0"/>
  <p:tag name="KSO_WM_UNIT_DIAGRAM_ISREFERUNIT" val="0"/>
  <p:tag name="KSO_WM_UNIT_HIGHLIGHT" val="0"/>
  <p:tag name="KSO_WM_UNIT_ID" val="custom20230228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具体内容"/>
  <p:tag name="KSO_WM_UNIT_TEXT_FILL_FORE_SCHEMECOLOR_INDEX" val="13"/>
  <p:tag name="KSO_WM_UNIT_TEXT_FILL_TYPE" val="1"/>
  <p:tag name="KSO_WM_UNIT_TYPE" val="l_h_a"/>
  <p:tag name="KSO_WM_UNIT_USESOURCEFORMAT_APPLY" val="0"/>
  <p:tag name="KSO_WM_UNIT_VALUE" val="19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51.5,&quot;width&quot;:536.65}"/>
  <p:tag name="KSO_WM_TAG_VERSION" val="3.0"/>
  <p:tag name="KSO_WM_TEMPLATE_CATEGORY" val="custom"/>
  <p:tag name="KSO_WM_TEMPLATE_INDEX" val="20230228"/>
  <p:tag name="KSO_WM_UNIT_COMPATIBLE" val="0"/>
  <p:tag name="KSO_WM_UNIT_DIAGRAM_ISNUMVISUAL" val="0"/>
  <p:tag name="KSO_WM_UNIT_DIAGRAM_ISREFERUNIT" val="0"/>
  <p:tag name="KSO_WM_UNIT_HIGHLIGHT" val="0"/>
  <p:tag name="KSO_WM_UNIT_ID" val="custom20230228_5*l_h_i*1_2_2"/>
  <p:tag name="KSO_WM_UNIT_INDEX" val="1_2_2"/>
  <p:tag name="KSO_WM_UNIT_LAYERLEVEL" val="1_1_1"/>
  <p:tag name="KSO_WM_UNIT_LINE_FILL_TYPE" val="2"/>
  <p:tag name="KSO_WM_UNIT_LINE_FORE_SCHEMECOLOR_INDEX" val="15"/>
  <p:tag name="KSO_WM_UNIT_TYPE" val="l_h_i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28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28"/>
  <p:tag name="KSO_WM_TEMPLATE_MASTER_TYPE" val="0"/>
  <p:tag name="KSO_WM_TEMPLATE_SUBCATEGORY" val="29"/>
</p:tagLst>
</file>

<file path=ppt/tags/tag11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28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2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28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2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SLIDE_CONTENT_AREA" val="{&quot;left&quot;:&quot;239.35&quot;,&quot;top&quot;:&quot;108.25&quot;,&quot;width&quot;:&quot;631.05&quot;,&quot;height&quot;:&quot;301&quot;}"/>
  <p:tag name="KSO_WM_SLIDE_ID" val="custom2023022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28"/>
  <p:tag name="KSO_WM_TEMPLATE_MASTER_TYPE" val="0"/>
  <p:tag name="KSO_WM_TEMPLATE_SUBCATEGORY" val="29"/>
</p:tagLst>
</file>

<file path=ppt/tags/tag12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4*l_h_i*1_3_2"/>
  <p:tag name="KSO_WM_UNIT_INDEX" val="1_3_2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4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2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4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4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2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4*l_h_i*1_2_2"/>
  <p:tag name="KSO_WM_UNIT_INDEX" val="1_2_2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4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4*l_h_i*1_4_2"/>
  <p:tag name="KSO_WM_UNIT_INDEX" val="1_4_2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4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01_4*l_h_i*1_5_2"/>
  <p:tag name="KSO_WM_UNIT_INDEX" val="1_5_2"/>
  <p:tag name="KSO_WM_UNIT_LAYERLEVEL" val="1_1_1"/>
  <p:tag name="KSO_WM_UNIT_SHADOW_SCHEMECOLOR_INDEX" val="9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01_4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40.xml><?xml version="1.0" encoding="utf-8"?>
<p:tagLst xmlns:p="http://schemas.openxmlformats.org/presentationml/2006/main">
  <p:tag name="KSO_WM_TEMPLATE_CATEGORY" val="custom"/>
  <p:tag name="KSO_WM_TEMPLATE_INDEX" val="20230228"/>
</p:tagLst>
</file>

<file path=ppt/tags/tag14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4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4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4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5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7.05,&quot;width&quot;:860.35}"/>
  <p:tag name="KSO_WM_TAG_VERSION" val="3.0"/>
  <p:tag name="KSO_WM_TEMPLATE_CATEGORY" val="diagram"/>
  <p:tag name="KSO_WM_TEMPLATE_INDEX" val="20231313"/>
  <p:tag name="KSO_WM_UNIT_COMPATIBLE" val="0"/>
  <p:tag name="KSO_WM_UNIT_DIAGRAM_ISNUMVISUAL" val="0"/>
  <p:tag name="KSO_WM_UNIT_DIAGRAM_ISREFERUNIT" val="0"/>
  <p:tag name="KSO_WM_UNIT_HIGHLIGHT" val="0"/>
  <p:tag name="KSO_WM_UNIT_ID" val="diagram20231313_3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7.05,&quot;width&quot;:860.35}"/>
  <p:tag name="KSO_WM_TAG_VERSION" val="3.0"/>
  <p:tag name="KSO_WM_TEMPLATE_CATEGORY" val="diagram"/>
  <p:tag name="KSO_WM_TEMPLATE_INDEX" val="20231313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3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7.05,&quot;width&quot;:860.35}"/>
  <p:tag name="KSO_WM_TAG_VERSION" val="3.0"/>
  <p:tag name="KSO_WM_TEMPLATE_CATEGORY" val="diagram"/>
  <p:tag name="KSO_WM_TEMPLATE_INDEX" val="20231313"/>
  <p:tag name="KSO_WM_UNIT_COMPATIBLE" val="0"/>
  <p:tag name="KSO_WM_UNIT_DIAGRAM_ISNUMVISUAL" val="0"/>
  <p:tag name="KSO_WM_UNIT_DIAGRAM_ISREFERUNIT" val="0"/>
  <p:tag name="KSO_WM_UNIT_HIGHLIGHT" val="0"/>
  <p:tag name="KSO_WM_UNIT_ID" val="diagram20231313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8"/>
</p:tagLst>
</file>

<file path=ppt/tags/tag15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7.05,&quot;width&quot;:860.35}"/>
  <p:tag name="KSO_WM_TAG_VERSION" val="3.0"/>
  <p:tag name="KSO_WM_TEMPLATE_CATEGORY" val="diagram"/>
  <p:tag name="KSO_WM_TEMPLATE_INDEX" val="20231313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3_3*l_h_i*1_1_4"/>
  <p:tag name="KSO_WM_UNIT_INDEX" val="1_1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7.05,&quot;width&quot;:860.35}"/>
  <p:tag name="KSO_WM_TAG_VERSION" val="3.0"/>
  <p:tag name="KSO_WM_TEMPLATE_CATEGORY" val="diagram"/>
  <p:tag name="KSO_WM_TEMPLATE_INDEX" val="20231313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3_3*l_h_i*1_1_5"/>
  <p:tag name="KSO_WM_UNIT_INDEX" val="1_1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7.05,&quot;width&quot;:860.35}"/>
  <p:tag name="KSO_WM_TAG_VERSION" val="3.0"/>
  <p:tag name="KSO_WM_TEMPLATE_CATEGORY" val="diagram"/>
  <p:tag name="KSO_WM_TEMPLATE_INDEX" val="20231313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3_3*l_h_i*1_1_1"/>
  <p:tag name="KSO_WM_UNIT_INDEX" val="1_1_1"/>
  <p:tag name="KSO_WM_UNIT_LAYERLEVEL" val="1_1_1"/>
  <p:tag name="KSO_WM_UNIT_SHADOW_SCHEMECOLOR_INDEX" val="5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7.05,&quot;width&quot;:860.35}"/>
  <p:tag name="KSO_WM_TAG_VERSION" val="3.0"/>
  <p:tag name="KSO_WM_TEMPLATE_CATEGORY" val="diagram"/>
  <p:tag name="KSO_WM_TEMPLATE_INDEX" val="20231313"/>
  <p:tag name="KSO_WM_UNIT_COMPATIBLE" val="0"/>
  <p:tag name="KSO_WM_UNIT_DIAGRAM_ISNUMVISUAL" val="0"/>
  <p:tag name="KSO_WM_UNIT_DIAGRAM_ISREFERUNIT" val="0"/>
  <p:tag name="KSO_WM_UNIT_HIGHLIGHT" val="0"/>
  <p:tag name="KSO_WM_UNIT_ID" val="diagram20231313_3*l_h_i*1_2_2"/>
  <p:tag name="KSO_WM_UNIT_INDEX" val="1_2_2"/>
  <p:tag name="KSO_WM_UNIT_LAYERLEVEL" val="1_1_1"/>
  <p:tag name="KSO_WM_UNIT_LINE_FILL_TYPE" val="2"/>
  <p:tag name="KSO_WM_UNIT_LINE_FORE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7.05,&quot;width&quot;:860.35}"/>
  <p:tag name="KSO_WM_TAG_VERSION" val="3.0"/>
  <p:tag name="KSO_WM_TEMPLATE_CATEGORY" val="diagram"/>
  <p:tag name="KSO_WM_TEMPLATE_INDEX" val="20231313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3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7.05,&quot;width&quot;:860.35}"/>
  <p:tag name="KSO_WM_TAG_VERSION" val="3.0"/>
  <p:tag name="KSO_WM_TEMPLATE_CATEGORY" val="diagram"/>
  <p:tag name="KSO_WM_TEMPLATE_INDEX" val="20231313"/>
  <p:tag name="KSO_WM_UNIT_COMPATIBLE" val="0"/>
  <p:tag name="KSO_WM_UNIT_DIAGRAM_ISNUMVISUAL" val="0"/>
  <p:tag name="KSO_WM_UNIT_DIAGRAM_ISREFERUNIT" val="0"/>
  <p:tag name="KSO_WM_UNIT_HIGHLIGHT" val="0"/>
  <p:tag name="KSO_WM_UNIT_ID" val="diagram20231313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7.05,&quot;width&quot;:860.35}"/>
  <p:tag name="KSO_WM_TAG_VERSION" val="3.0"/>
  <p:tag name="KSO_WM_TEMPLATE_CATEGORY" val="diagram"/>
  <p:tag name="KSO_WM_TEMPLATE_INDEX" val="20231313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13_3*l_h_i*1_2_4"/>
  <p:tag name="KSO_WM_UNIT_INDEX" val="1_2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7.05,&quot;width&quot;:860.35}"/>
  <p:tag name="KSO_WM_TAG_VERSION" val="3.0"/>
  <p:tag name="KSO_WM_TEMPLATE_CATEGORY" val="diagram"/>
  <p:tag name="KSO_WM_TEMPLATE_INDEX" val="20231313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3_3*l_h_i*1_2_5"/>
  <p:tag name="KSO_WM_UNIT_INDEX" val="1_2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7.05,&quot;width&quot;:860.35}"/>
  <p:tag name="KSO_WM_TAG_VERSION" val="3.0"/>
  <p:tag name="KSO_WM_TEMPLATE_CATEGORY" val="diagram"/>
  <p:tag name="KSO_WM_TEMPLATE_INDEX" val="20231313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13_3*l_h_i*1_2_1"/>
  <p:tag name="KSO_WM_UNIT_INDEX" val="1_2_1"/>
  <p:tag name="KSO_WM_UNIT_LAYERLEVEL" val="1_1_1"/>
  <p:tag name="KSO_WM_UNIT_SHADOW_SCHEMECOLOR_INDEX" val="6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7.05,&quot;width&quot;:860.35}"/>
  <p:tag name="KSO_WM_TAG_VERSION" val="3.0"/>
  <p:tag name="KSO_WM_TEMPLATE_CATEGORY" val="diagram"/>
  <p:tag name="KSO_WM_TEMPLATE_INDEX" val="20231313"/>
  <p:tag name="KSO_WM_UNIT_COMPATIBLE" val="0"/>
  <p:tag name="KSO_WM_UNIT_DIAGRAM_ISNUMVISUAL" val="0"/>
  <p:tag name="KSO_WM_UNIT_DIAGRAM_ISREFERUNIT" val="0"/>
  <p:tag name="KSO_WM_UNIT_HIGHLIGHT" val="0"/>
  <p:tag name="KSO_WM_UNIT_ID" val="diagram20231313_3*l_h_i*1_3_2"/>
  <p:tag name="KSO_WM_UNIT_INDEX" val="1_3_2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7.05,&quot;width&quot;:860.35}"/>
  <p:tag name="KSO_WM_TAG_VERSION" val="3.0"/>
  <p:tag name="KSO_WM_TEMPLATE_CATEGORY" val="diagram"/>
  <p:tag name="KSO_WM_TEMPLATE_INDEX" val="20231313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3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7.05,&quot;width&quot;:860.35}"/>
  <p:tag name="KSO_WM_TAG_VERSION" val="3.0"/>
  <p:tag name="KSO_WM_TEMPLATE_CATEGORY" val="diagram"/>
  <p:tag name="KSO_WM_TEMPLATE_INDEX" val="20231313"/>
  <p:tag name="KSO_WM_UNIT_COMPATIBLE" val="0"/>
  <p:tag name="KSO_WM_UNIT_DIAGRAM_ISNUMVISUAL" val="0"/>
  <p:tag name="KSO_WM_UNIT_DIAGRAM_ISREFERUNIT" val="0"/>
  <p:tag name="KSO_WM_UNIT_HIGHLIGHT" val="0"/>
  <p:tag name="KSO_WM_UNIT_ID" val="diagram20231313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7.05,&quot;width&quot;:860.35}"/>
  <p:tag name="KSO_WM_TAG_VERSION" val="3.0"/>
  <p:tag name="KSO_WM_TEMPLATE_CATEGORY" val="diagram"/>
  <p:tag name="KSO_WM_TEMPLATE_INDEX" val="20231313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13_3*l_h_i*1_3_4"/>
  <p:tag name="KSO_WM_UNIT_INDEX" val="1_3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7.05,&quot;width&quot;:860.35}"/>
  <p:tag name="KSO_WM_TAG_VERSION" val="3.0"/>
  <p:tag name="KSO_WM_TEMPLATE_CATEGORY" val="diagram"/>
  <p:tag name="KSO_WM_TEMPLATE_INDEX" val="20231313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3_3*l_h_i*1_3_5"/>
  <p:tag name="KSO_WM_UNIT_INDEX" val="1_3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7.05,&quot;width&quot;:860.35}"/>
  <p:tag name="KSO_WM_TAG_VERSION" val="3.0"/>
  <p:tag name="KSO_WM_TEMPLATE_CATEGORY" val="diagram"/>
  <p:tag name="KSO_WM_TEMPLATE_INDEX" val="20231313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13_3*l_h_i*1_3_1"/>
  <p:tag name="KSO_WM_UNIT_INDEX" val="1_3_1"/>
  <p:tag name="KSO_WM_UNIT_LAYERLEVEL" val="1_1_1"/>
  <p:tag name="KSO_WM_UNIT_SHADOW_SCHEMECOLOR_INDEX" val="7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7.05,&quot;width&quot;:860.35}"/>
  <p:tag name="KSO_WM_TAG_VERSION" val="3.0"/>
  <p:tag name="KSO_WM_TEMPLATE_CATEGORY" val="diagram"/>
  <p:tag name="KSO_WM_TEMPLATE_INDEX" val="20231313"/>
  <p:tag name="KSO_WM_UNIT_COMPATIBLE" val="0"/>
  <p:tag name="KSO_WM_UNIT_DIAGRAM_ISNUMVISUAL" val="0"/>
  <p:tag name="KSO_WM_UNIT_DIAGRAM_ISREFERUNIT" val="0"/>
  <p:tag name="KSO_WM_UNIT_HIGHLIGHT" val="0"/>
  <p:tag name="KSO_WM_UNIT_ID" val="diagram20231313_3*l_h_i*1_4_2"/>
  <p:tag name="KSO_WM_UNIT_INDEX" val="1_4_2"/>
  <p:tag name="KSO_WM_UNIT_LAYERLEVEL" val="1_1_1"/>
  <p:tag name="KSO_WM_UNIT_LINE_FILL_TYPE" val="2"/>
  <p:tag name="KSO_WM_UNIT_LINE_FORE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7.05,&quot;width&quot;:860.35}"/>
  <p:tag name="KSO_WM_TAG_VERSION" val="3.0"/>
  <p:tag name="KSO_WM_TEMPLATE_CATEGORY" val="diagram"/>
  <p:tag name="KSO_WM_TEMPLATE_INDEX" val="20231313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3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7.05,&quot;width&quot;:860.35}"/>
  <p:tag name="KSO_WM_TAG_VERSION" val="3.0"/>
  <p:tag name="KSO_WM_TEMPLATE_CATEGORY" val="diagram"/>
  <p:tag name="KSO_WM_TEMPLATE_INDEX" val="20231313"/>
  <p:tag name="KSO_WM_UNIT_COMPATIBLE" val="0"/>
  <p:tag name="KSO_WM_UNIT_DIAGRAM_ISNUMVISUAL" val="0"/>
  <p:tag name="KSO_WM_UNIT_DIAGRAM_ISREFERUNIT" val="0"/>
  <p:tag name="KSO_WM_UNIT_HIGHLIGHT" val="0"/>
  <p:tag name="KSO_WM_UNIT_ID" val="diagram20231313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7.05,&quot;width&quot;:860.35}"/>
  <p:tag name="KSO_WM_TAG_VERSION" val="3.0"/>
  <p:tag name="KSO_WM_TEMPLATE_CATEGORY" val="diagram"/>
  <p:tag name="KSO_WM_TEMPLATE_INDEX" val="20231313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13_3*l_h_i*1_4_4"/>
  <p:tag name="KSO_WM_UNIT_INDEX" val="1_4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7.05,&quot;width&quot;:860.35}"/>
  <p:tag name="KSO_WM_TAG_VERSION" val="3.0"/>
  <p:tag name="KSO_WM_TEMPLATE_CATEGORY" val="diagram"/>
  <p:tag name="KSO_WM_TEMPLATE_INDEX" val="20231313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3_3*l_h_i*1_4_5"/>
  <p:tag name="KSO_WM_UNIT_INDEX" val="1_4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7.05,&quot;width&quot;:860.35}"/>
  <p:tag name="KSO_WM_TAG_VERSION" val="3.0"/>
  <p:tag name="KSO_WM_TEMPLATE_CATEGORY" val="diagram"/>
  <p:tag name="KSO_WM_TEMPLATE_INDEX" val="20231313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13_3*l_h_i*1_4_1"/>
  <p:tag name="KSO_WM_UNIT_INDEX" val="1_4_1"/>
  <p:tag name="KSO_WM_UNIT_LAYERLEVEL" val="1_1_1"/>
  <p:tag name="KSO_WM_UNIT_SHADOW_SCHEMECOLOR_INDEX" val="8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28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28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28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2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9.xml><?xml version="1.0" encoding="utf-8"?>
<p:tagLst xmlns:p="http://schemas.openxmlformats.org/presentationml/2006/main">
  <p:tag name="KSO_WM_BEAUTIFY_FLAG" val="#wm#"/>
  <p:tag name="KSO_WM_SLIDE_CONTENT_AREA" val="{&quot;left&quot;:&quot;239.35&quot;,&quot;top&quot;:&quot;108.25&quot;,&quot;width&quot;:&quot;631.05&quot;,&quot;height&quot;:&quot;301&quot;}"/>
  <p:tag name="KSO_WM_SLIDE_ID" val="custom2023022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28"/>
  <p:tag name="KSO_WM_TEMPLATE_MASTER_TYPE" val="0"/>
  <p:tag name="KSO_WM_TEMPLATE_SUBCATEGORY" val="29"/>
</p:tagLst>
</file>

<file path=ppt/tags/tag18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i*1_3_1"/>
  <p:tag name="KSO_WM_UNIT_INDEX" val="1_3_1"/>
  <p:tag name="KSO_WM_UNIT_LAYERLEVEL" val="1_1_1"/>
  <p:tag name="KSO_WM_UNIT_SUBTYPE" val="d"/>
  <p:tag name="KSO_WM_UNIT_TEXT_FILL_FORE_SCHEMECOLOR_INDEX" val="7"/>
  <p:tag name="KSO_WM_UNIT_TEXT_FILL_TYPE" val="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i*1_7_1"/>
  <p:tag name="KSO_WM_UNIT_INDEX" val="1_7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f*1_7_1"/>
  <p:tag name="KSO_WM_UNIT_INDEX" val="1_7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i*1_1_1"/>
  <p:tag name="KSO_WM_UNIT_INDEX" val="1_1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i*1_5_1"/>
  <p:tag name="KSO_WM_UNIT_INDEX" val="1_5_1"/>
  <p:tag name="KSO_WM_UNIT_LAYERLEVEL" val="1_1_1"/>
  <p:tag name="KSO_WM_UNIT_SUBTYPE" val="d"/>
  <p:tag name="KSO_WM_UNIT_TEXT_FILL_FORE_SCHEMECOLOR_INDEX" val="9"/>
  <p:tag name="KSO_WM_UNIT_TEXT_FILL_TYPE" val="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i*1_2_1"/>
  <p:tag name="KSO_WM_UNIT_INDEX" val="1_2_1"/>
  <p:tag name="KSO_WM_UNIT_LAYERLEVEL" val="1_1_1"/>
  <p:tag name="KSO_WM_UNIT_SUBTYPE" val="d"/>
  <p:tag name="KSO_WM_UNIT_TEXT_FILL_FORE_SCHEMECOLOR_INDEX" val="6"/>
  <p:tag name="KSO_WM_UNIT_TEXT_FILL_TYPE" val="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i*1_6_1"/>
  <p:tag name="KSO_WM_UNIT_INDEX" val="1_6_1"/>
  <p:tag name="KSO_WM_UNIT_LAYERLEVEL" val="1_1_1"/>
  <p:tag name="KSO_WM_UNIT_SUBTYPE" val="d"/>
  <p:tag name="KSO_WM_UNIT_TEXT_FILL_FORE_SCHEMECOLOR_INDEX" val="10"/>
  <p:tag name="KSO_WM_UNIT_TEXT_FILL_TYPE" val="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i*1_4_1"/>
  <p:tag name="KSO_WM_UNIT_INDEX" val="1_4_1"/>
  <p:tag name="KSO_WM_UNIT_LAYERLEVEL" val="1_1_1"/>
  <p:tag name="KSO_WM_UNIT_SUBTYPE" val="d"/>
  <p:tag name="KSO_WM_UNIT_TEXT_FILL_FORE_SCHEMECOLOR_INDEX" val="8"/>
  <p:tag name="KSO_WM_UNIT_TEXT_FILL_TYPE" val="1"/>
  <p:tag name="KSO_WM_UNIT_TYPE" val="l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i*1_8_1"/>
  <p:tag name="KSO_WM_UNIT_INDEX" val="1_8_1"/>
  <p:tag name="KSO_WM_UNIT_LAYERLEVEL" val="1_1_1"/>
  <p:tag name="KSO_WM_UNIT_SUBTYPE" val="d"/>
  <p:tag name="KSO_WM_UNIT_TEXT_FILL_FORE_SCHEMECOLOR_INDEX" val="6"/>
  <p:tag name="KSO_WM_UNIT_TEXT_FILL_TYPE" val="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f*1_8_1"/>
  <p:tag name="KSO_WM_UNIT_INDEX" val="1_8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6.xml><?xml version="1.0" encoding="utf-8"?>
<p:tagLst xmlns:p="http://schemas.openxmlformats.org/presentationml/2006/main">
  <p:tag name="KSO_WM_TEMPLATE_CATEGORY" val="custom"/>
  <p:tag name="KSO_WM_TEMPLATE_INDEX" val="20230228"/>
</p:tagLst>
</file>

<file path=ppt/tags/tag1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06.45,&quot;width&quot;:727.25}"/>
  <p:tag name="KSO_WM_TAG_VERSION" val="3.0"/>
  <p:tag name="KSO_WM_TEMPLATE_CATEGORY" val="diagram"/>
  <p:tag name="KSO_WM_TEMPLATE_INDEX" val="20231478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31478_6*l_h_i*1_1_1"/>
  <p:tag name="KSO_WM_UNIT_INDEX" val="1_1_1"/>
  <p:tag name="KSO_WM_UNIT_LAYERLEVEL" val="1_1_1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06.45,&quot;width&quot;:727.25}"/>
  <p:tag name="KSO_WM_TAG_VERSION" val="3.0"/>
  <p:tag name="KSO_WM_TEMPLATE_CATEGORY" val="diagram"/>
  <p:tag name="KSO_WM_TEMPLATE_INDEX" val="20231478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diagram20231478_6*l_h_i*1_1_2"/>
  <p:tag name="KSO_WM_UNIT_INDEX" val="1_1_2"/>
  <p:tag name="KSO_WM_UNIT_LAYERLEVEL" val="1_1_1"/>
  <p:tag name="KSO_WM_UNIT_PRESET_TEXT" val="1"/>
  <p:tag name="KSO_WM_UNIT_SUBTYPE" val="d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06.45,&quot;width&quot;:727.25}"/>
  <p:tag name="KSO_WM_TAG_VERSION" val="3.0"/>
  <p:tag name="KSO_WM_TEMPLATE_CATEGORY" val="diagram"/>
  <p:tag name="KSO_WM_TEMPLATE_INDEX" val="20231478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31478_6*l_h_i*1_4_1"/>
  <p:tag name="KSO_WM_UNIT_INDEX" val="1_4_1"/>
  <p:tag name="KSO_WM_UNIT_LAYERLEVEL" val="1_1_1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06.45,&quot;width&quot;:727.25}"/>
  <p:tag name="KSO_WM_TAG_VERSION" val="3.0"/>
  <p:tag name="KSO_WM_TEMPLATE_CATEGORY" val="diagram"/>
  <p:tag name="KSO_WM_TEMPLATE_INDEX" val="20231478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diagram20231478_6*l_h_i*1_4_2"/>
  <p:tag name="KSO_WM_UNIT_INDEX" val="1_4_2"/>
  <p:tag name="KSO_WM_UNIT_LAYERLEVEL" val="1_1_1"/>
  <p:tag name="KSO_WM_UNIT_PRESET_TEXT" val="4"/>
  <p:tag name="KSO_WM_UNIT_SUBTYPE" val="d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06.45,&quot;width&quot;:727.25}"/>
  <p:tag name="KSO_WM_TAG_VERSION" val="3.0"/>
  <p:tag name="KSO_WM_TEMPLATE_CATEGORY" val="diagram"/>
  <p:tag name="KSO_WM_TEMPLATE_INDEX" val="20231478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31478_6*l_h_i*1_2_1"/>
  <p:tag name="KSO_WM_UNIT_INDEX" val="1_2_1"/>
  <p:tag name="KSO_WM_UNIT_LAYERLEVEL" val="1_1_1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06.45,&quot;width&quot;:727.25}"/>
  <p:tag name="KSO_WM_TAG_VERSION" val="3.0"/>
  <p:tag name="KSO_WM_TEMPLATE_CATEGORY" val="diagram"/>
  <p:tag name="KSO_WM_TEMPLATE_INDEX" val="20231478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diagram20231478_6*l_h_i*1_2_2"/>
  <p:tag name="KSO_WM_UNIT_INDEX" val="1_2_2"/>
  <p:tag name="KSO_WM_UNIT_LAYERLEVEL" val="1_1_1"/>
  <p:tag name="KSO_WM_UNIT_PRESET_TEXT" val="2"/>
  <p:tag name="KSO_WM_UNIT_SUBTYPE" val="d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06.45,&quot;width&quot;:727.25}"/>
  <p:tag name="KSO_WM_TAG_VERSION" val="3.0"/>
  <p:tag name="KSO_WM_TEMPLATE_CATEGORY" val="diagram"/>
  <p:tag name="KSO_WM_TEMPLATE_INDEX" val="20231478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31478_6*l_h_i*1_5_1"/>
  <p:tag name="KSO_WM_UNIT_INDEX" val="1_5_1"/>
  <p:tag name="KSO_WM_UNIT_LAYERLEVEL" val="1_1_1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06.45,&quot;width&quot;:727.25}"/>
  <p:tag name="KSO_WM_TAG_VERSION" val="3.0"/>
  <p:tag name="KSO_WM_TEMPLATE_CATEGORY" val="diagram"/>
  <p:tag name="KSO_WM_TEMPLATE_INDEX" val="20231478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diagram20231478_6*l_h_i*1_5_2"/>
  <p:tag name="KSO_WM_UNIT_INDEX" val="1_5_2"/>
  <p:tag name="KSO_WM_UNIT_LAYERLEVEL" val="1_1_1"/>
  <p:tag name="KSO_WM_UNIT_PRESET_TEXT" val="5"/>
  <p:tag name="KSO_WM_UNIT_SUBTYPE" val="d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06.45,&quot;width&quot;:727.25}"/>
  <p:tag name="KSO_WM_TAG_VERSION" val="3.0"/>
  <p:tag name="KSO_WM_TEMPLATE_CATEGORY" val="diagram"/>
  <p:tag name="KSO_WM_TEMPLATE_INDEX" val="20231478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31478_6*l_h_i*1_3_2"/>
  <p:tag name="KSO_WM_UNIT_INDEX" val="1_3_2"/>
  <p:tag name="KSO_WM_UNIT_LAYERLEVEL" val="1_1_1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06.45,&quot;width&quot;:727.25}"/>
  <p:tag name="KSO_WM_TAG_VERSION" val="3.0"/>
  <p:tag name="KSO_WM_TEMPLATE_CATEGORY" val="diagram"/>
  <p:tag name="KSO_WM_TEMPLATE_INDEX" val="20231478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diagram20231478_6*l_h_i*1_3_1"/>
  <p:tag name="KSO_WM_UNIT_INDEX" val="1_3_1"/>
  <p:tag name="KSO_WM_UNIT_LAYERLEVEL" val="1_1_1"/>
  <p:tag name="KSO_WM_UNIT_PRESET_TEXT" val="3"/>
  <p:tag name="KSO_WM_UNIT_SUBTYPE" val="d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06.45,&quot;width&quot;:727.25}"/>
  <p:tag name="KSO_WM_TAG_VERSION" val="3.0"/>
  <p:tag name="KSO_WM_TEMPLATE_CATEGORY" val="diagram"/>
  <p:tag name="KSO_WM_TEMPLATE_INDEX" val="20231478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31478_6*l_h_i*1_6_1"/>
  <p:tag name="KSO_WM_UNIT_INDEX" val="1_6_1"/>
  <p:tag name="KSO_WM_UNIT_LAYERLEVEL" val="1_1_1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06.45,&quot;width&quot;:727.25}"/>
  <p:tag name="KSO_WM_TAG_VERSION" val="3.0"/>
  <p:tag name="KSO_WM_TEMPLATE_CATEGORY" val="diagram"/>
  <p:tag name="KSO_WM_TEMPLATE_INDEX" val="20231478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diagram20231478_6*l_h_i*1_6_2"/>
  <p:tag name="KSO_WM_UNIT_INDEX" val="1_6_2"/>
  <p:tag name="KSO_WM_UNIT_LAYERLEVEL" val="1_1_1"/>
  <p:tag name="KSO_WM_UNIT_PRESET_TEXT" val="6"/>
  <p:tag name="KSO_WM_UNIT_SUBTYPE" val="d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06.45,&quot;width&quot;:727.25}"/>
  <p:tag name="KSO_WM_TAG_VERSION" val="3.0"/>
  <p:tag name="KSO_WM_TEMPLATE_CATEGORY" val="diagram"/>
  <p:tag name="KSO_WM_TEMPLATE_INDEX" val="2023147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78_6*l_h_f*1_2_1"/>
  <p:tag name="KSO_WM_UNIT_INDEX" val="1_2_1"/>
  <p:tag name="KSO_WM_UNIT_LAYERLEVEL" val="1_1_1"/>
  <p:tag name="KSO_WM_UNIT_NOCLEAR" val="0"/>
  <p:tag name="KSO_WM_UNIT_PRESET_TEXT" val="单击此处添加&#10;文本具体内容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55"/>
</p:tagLst>
</file>

<file path=ppt/tags/tag21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06.45,&quot;width&quot;:727.25}"/>
  <p:tag name="KSO_WM_TAG_VERSION" val="3.0"/>
  <p:tag name="KSO_WM_TEMPLATE_CATEGORY" val="diagram"/>
  <p:tag name="KSO_WM_TEMPLATE_INDEX" val="2023147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78_6*l_h_f*1_1_1"/>
  <p:tag name="KSO_WM_UNIT_INDEX" val="1_1_1"/>
  <p:tag name="KSO_WM_UNIT_LAYERLEVEL" val="1_1_1"/>
  <p:tag name="KSO_WM_UNIT_NOCLEAR" val="0"/>
  <p:tag name="KSO_WM_UNIT_PRESET_TEXT" val="单击此处添加&#10;文本具体内容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55"/>
</p:tagLst>
</file>

<file path=ppt/tags/tag21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06.45,&quot;width&quot;:727.25}"/>
  <p:tag name="KSO_WM_TAG_VERSION" val="3.0"/>
  <p:tag name="KSO_WM_TEMPLATE_CATEGORY" val="diagram"/>
  <p:tag name="KSO_WM_TEMPLATE_INDEX" val="2023147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78_6*l_h_f*1_3_1"/>
  <p:tag name="KSO_WM_UNIT_INDEX" val="1_3_1"/>
  <p:tag name="KSO_WM_UNIT_LAYERLEVEL" val="1_1_1"/>
  <p:tag name="KSO_WM_UNIT_NOCLEAR" val="0"/>
  <p:tag name="KSO_WM_UNIT_PRESET_TEXT" val="单击此处添加&#10;文本具体内容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55"/>
</p:tagLst>
</file>

<file path=ppt/tags/tag21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06.45,&quot;width&quot;:727.25}"/>
  <p:tag name="KSO_WM_TAG_VERSION" val="3.0"/>
  <p:tag name="KSO_WM_TEMPLATE_CATEGORY" val="diagram"/>
  <p:tag name="KSO_WM_TEMPLATE_INDEX" val="2023147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78_6*l_h_f*1_5_1"/>
  <p:tag name="KSO_WM_UNIT_INDEX" val="1_5_1"/>
  <p:tag name="KSO_WM_UNIT_LAYERLEVEL" val="1_1_1"/>
  <p:tag name="KSO_WM_UNIT_NOCLEAR" val="0"/>
  <p:tag name="KSO_WM_UNIT_PRESET_TEXT" val="单击此处添加&#10;文本具体内容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55"/>
</p:tagLst>
</file>

<file path=ppt/tags/tag21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06.45,&quot;width&quot;:727.25}"/>
  <p:tag name="KSO_WM_TAG_VERSION" val="3.0"/>
  <p:tag name="KSO_WM_TEMPLATE_CATEGORY" val="diagram"/>
  <p:tag name="KSO_WM_TEMPLATE_INDEX" val="2023147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78_6*l_h_f*1_4_1"/>
  <p:tag name="KSO_WM_UNIT_INDEX" val="1_4_1"/>
  <p:tag name="KSO_WM_UNIT_LAYERLEVEL" val="1_1_1"/>
  <p:tag name="KSO_WM_UNIT_NOCLEAR" val="0"/>
  <p:tag name="KSO_WM_UNIT_PRESET_TEXT" val="单击此处添加&#10;文本具体内容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55"/>
</p:tagLst>
</file>

<file path=ppt/tags/tag21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06.45,&quot;width&quot;:727.25}"/>
  <p:tag name="KSO_WM_TAG_VERSION" val="3.0"/>
  <p:tag name="KSO_WM_TEMPLATE_CATEGORY" val="diagram"/>
  <p:tag name="KSO_WM_TEMPLATE_INDEX" val="2023147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78_6*l_h_f*1_6_1"/>
  <p:tag name="KSO_WM_UNIT_INDEX" val="1_6_1"/>
  <p:tag name="KSO_WM_UNIT_LAYERLEVEL" val="1_1_1"/>
  <p:tag name="KSO_WM_UNIT_NOCLEAR" val="0"/>
  <p:tag name="KSO_WM_UNIT_PRESET_TEXT" val="单击此处添加&#10;文本具体内容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55"/>
</p:tagLst>
</file>

<file path=ppt/tags/tag21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3_5*l_h_i*1_1_2"/>
  <p:tag name="KSO_WM_UNIT_INDEX" val="1_1_2"/>
  <p:tag name="KSO_WM_UNIT_LAYERLEVEL" val="1_1_1"/>
  <p:tag name="KSO_WM_UNIT_LINE_FILL_TYPE" val="2"/>
  <p:tag name="KSO_WM_UNIT_LINE_FORE_SCHEMECOLOR_INDEX" val="14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5*l_h_i*1_1_3"/>
  <p:tag name="KSO_WM_UNIT_INDEX" val="1_1_3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3_5*l_h_i*1_2_2"/>
  <p:tag name="KSO_WM_UNIT_INDEX" val="1_2_2"/>
  <p:tag name="KSO_WM_UNIT_LAYERLEVEL" val="1_1_1"/>
  <p:tag name="KSO_WM_UNIT_LINE_FILL_TYPE" val="2"/>
  <p:tag name="KSO_WM_UNIT_LINE_FORE_SCHEMECOLOR_INDEX" val="14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YPE" val="l_h_f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YPE" val="l_h_f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5*l_h_i*1_1_1"/>
  <p:tag name="KSO_WM_UNIT_INDEX" val="1_1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5*l_h_i*1_2_3"/>
  <p:tag name="KSO_WM_UNIT_INDEX" val="1_2_3"/>
  <p:tag name="KSO_WM_UNIT_LAYERLEVEL" val="1_1_1"/>
  <p:tag name="KSO_WM_UNIT_SHADOW_SCHEMECOLOR_INDEX" val="8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5*l_h_i*1_2_1"/>
  <p:tag name="KSO_WM_UNIT_INDEX" val="1_2_1"/>
  <p:tag name="KSO_WM_UNIT_LAYERLEVEL" val="1_1_1"/>
  <p:tag name="KSO_WM_UNIT_SUBTYPE" val="d"/>
  <p:tag name="KSO_WM_UNIT_TEXT_FILL_FORE_SCHEMECOLOR_INDEX" val="6"/>
  <p:tag name="KSO_WM_UNIT_TEXT_FILL_TYPE" val="1"/>
  <p:tag name="KSO_WM_UNIT_TYPE" val="l_h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3_5*l_h_i*1_3_2"/>
  <p:tag name="KSO_WM_UNIT_INDEX" val="1_3_2"/>
  <p:tag name="KSO_WM_UNIT_LAYERLEVEL" val="1_1_1"/>
  <p:tag name="KSO_WM_UNIT_LINE_FILL_TYPE" val="2"/>
  <p:tag name="KSO_WM_UNIT_LINE_FORE_SCHEMECOLOR_INDEX" val="14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5*l_h_i*1_3_3"/>
  <p:tag name="KSO_WM_UNIT_INDEX" val="1_3_3"/>
  <p:tag name="KSO_WM_UNIT_LAYERLEVEL" val="1_1_1"/>
  <p:tag name="KSO_WM_UNIT_SHADOW_SCHEMECOLOR_INDEX" val="6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3_5*l_h_i*1_4_2"/>
  <p:tag name="KSO_WM_UNIT_INDEX" val="1_4_2"/>
  <p:tag name="KSO_WM_UNIT_LAYERLEVEL" val="1_1_1"/>
  <p:tag name="KSO_WM_UNIT_LINE_FILL_TYPE" val="2"/>
  <p:tag name="KSO_WM_UNIT_LINE_FORE_SCHEMECOLOR_INDEX" val="14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YPE" val="l_h_f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YPE" val="l_h_f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5*l_h_i*1_3_1"/>
  <p:tag name="KSO_WM_UNIT_INDEX" val="1_3_1"/>
  <p:tag name="KSO_WM_UNIT_LAYERLEVEL" val="1_1_1"/>
  <p:tag name="KSO_WM_UNIT_SUBTYPE" val="d"/>
  <p:tag name="KSO_WM_UNIT_TEXT_FILL_FORE_SCHEMECOLOR_INDEX" val="7"/>
  <p:tag name="KSO_WM_UNIT_TEXT_FILL_TYPE" val="1"/>
  <p:tag name="KSO_WM_UNIT_TYPE" val="l_h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5*l_h_i*1_4_3"/>
  <p:tag name="KSO_WM_UNIT_INDEX" val="1_4_3"/>
  <p:tag name="KSO_WM_UNIT_LAYERLEVEL" val="1_1_1"/>
  <p:tag name="KSO_WM_UNIT_SHADOW_SCHEMECOLOR_INDEX" val="9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5*l_h_i*1_4_1"/>
  <p:tag name="KSO_WM_UNIT_INDEX" val="1_4_1"/>
  <p:tag name="KSO_WM_UNIT_LAYERLEVEL" val="1_1_1"/>
  <p:tag name="KSO_WM_UNIT_SUBTYPE" val="d"/>
  <p:tag name="KSO_WM_UNIT_TEXT_FILL_FORE_SCHEMECOLOR_INDEX" val="8"/>
  <p:tag name="KSO_WM_UNIT_TEXT_FILL_TYPE" val="1"/>
  <p:tag name="KSO_WM_UNIT_TYPE" val="l_h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53_5*l_h_i*1_5_2"/>
  <p:tag name="KSO_WM_UNIT_INDEX" val="1_5_2"/>
  <p:tag name="KSO_WM_UNIT_LAYERLEVEL" val="1_1_1"/>
  <p:tag name="KSO_WM_UNIT_LINE_FILL_TYPE" val="2"/>
  <p:tag name="KSO_WM_UNIT_LINE_FORE_SCHEMECOLOR_INDEX" val="14"/>
  <p:tag name="KSO_WM_UNIT_SHADOW_SCHEMECOLOR_INDEX" val="9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5*l_h_i*1_5_3"/>
  <p:tag name="KSO_WM_UNIT_INDEX" val="1_5_3"/>
  <p:tag name="KSO_WM_UNIT_LAYERLEVEL" val="1_1_1"/>
  <p:tag name="KSO_WM_UNIT_SHADOW_SCHEMECOLOR_INDEX" val="6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53_5*l_h_i*1_6_2"/>
  <p:tag name="KSO_WM_UNIT_INDEX" val="1_6_2"/>
  <p:tag name="KSO_WM_UNIT_LAYERLEVEL" val="1_1_1"/>
  <p:tag name="KSO_WM_UNIT_LINE_FILL_TYPE" val="2"/>
  <p:tag name="KSO_WM_UNIT_LINE_FORE_SCHEMECOLOR_INDEX" val="14"/>
  <p:tag name="KSO_WM_UNIT_SHADOW_SCHEMECOLOR_INDEX" val="10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YPE" val="l_h_f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YPE" val="l_h_f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5*l_h_i*1_5_1"/>
  <p:tag name="KSO_WM_UNIT_INDEX" val="1_5_1"/>
  <p:tag name="KSO_WM_UNIT_LAYERLEVEL" val="1_1_1"/>
  <p:tag name="KSO_WM_UNIT_SUBTYPE" val="d"/>
  <p:tag name="KSO_WM_UNIT_TEXT_FILL_FORE_SCHEMECOLOR_INDEX" val="9"/>
  <p:tag name="KSO_WM_UNIT_TEXT_FILL_TYPE" val="1"/>
  <p:tag name="KSO_WM_UNIT_TYPE" val="l_h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5*l_h_i*1_6_3"/>
  <p:tag name="KSO_WM_UNIT_INDEX" val="1_6_3"/>
  <p:tag name="KSO_WM_UNIT_LAYERLEVEL" val="1_1_1"/>
  <p:tag name="KSO_WM_UNIT_SHADOW_SCHEMECOLOR_INDEX" val="9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5*l_h_i*1_6_1"/>
  <p:tag name="KSO_WM_UNIT_INDEX" val="1_6_1"/>
  <p:tag name="KSO_WM_UNIT_LAYERLEVEL" val="1_1_1"/>
  <p:tag name="KSO_WM_UNIT_SUBTYPE" val="d"/>
  <p:tag name="KSO_WM_UNIT_TEXT_FILL_FORE_SCHEMECOLOR_INDEX" val="10"/>
  <p:tag name="KSO_WM_UNIT_TEXT_FILL_TYPE" val="1"/>
  <p:tag name="KSO_WM_UNIT_TYPE" val="l_h_i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28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28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4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28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2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41.xml><?xml version="1.0" encoding="utf-8"?>
<p:tagLst xmlns:p="http://schemas.openxmlformats.org/presentationml/2006/main">
  <p:tag name="KSO_WM_BEAUTIFY_FLAG" val="#wm#"/>
  <p:tag name="KSO_WM_SLIDE_CONTENT_AREA" val="{&quot;left&quot;:&quot;239.35&quot;,&quot;top&quot;:&quot;108.25&quot;,&quot;width&quot;:&quot;631.05&quot;,&quot;height&quot;:&quot;301&quot;}"/>
  <p:tag name="KSO_WM_SLIDE_ID" val="custom2023022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28"/>
  <p:tag name="KSO_WM_TEMPLATE_MASTER_TYPE" val="0"/>
  <p:tag name="KSO_WM_TEMPLATE_SUBCATEGORY" val="29"/>
</p:tagLst>
</file>

<file path=ppt/tags/tag242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3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  <p:tag name="KSO_WM_UNIT_VALUE" val="91"/>
</p:tagLst>
</file>

<file path=ppt/tags/tag243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65_3*l_h_i*1_1_1"/>
  <p:tag name="KSO_WM_UNIT_INDEX" val="1_1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  <p:tag name="KSO_WM_UNIT_VALUE" val="8"/>
</p:tagLst>
</file>

<file path=ppt/tags/tag244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在此输入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8"/>
</p:tagLst>
</file>

<file path=ppt/tags/tag245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3*l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  <p:tag name="KSO_WM_UNIT_VALUE" val="91"/>
</p:tagLst>
</file>

<file path=ppt/tags/tag246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65_3*l_h_i*1_3_1"/>
  <p:tag name="KSO_WM_UNIT_INDEX" val="1_3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  <p:tag name="KSO_WM_UNIT_VALUE" val="8"/>
</p:tagLst>
</file>

<file path=ppt/tags/tag247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在此输入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8"/>
</p:tagLst>
</file>

<file path=ppt/tags/tag248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3*l_h_i*1_2_2"/>
  <p:tag name="KSO_WM_UNIT_INDEX" val="1_2_2"/>
  <p:tag name="KSO_WM_UNIT_LAYERLEVEL" val="1_1_1"/>
  <p:tag name="KSO_WM_UNIT_LINE_FILL_TYPE" val="2"/>
  <p:tag name="KSO_WM_UNIT_LINE_FORE_SCHEMECOLOR_INDEX" val="10"/>
  <p:tag name="KSO_WM_UNIT_TEXT_FILL_FORE_SCHEMECOLOR_INDEX" val="2"/>
  <p:tag name="KSO_WM_UNIT_TEXT_FILL_TYPE" val="1"/>
  <p:tag name="KSO_WM_UNIT_TYPE" val="l_h_i"/>
  <p:tag name="KSO_WM_UNIT_USESOURCEFORMAT_APPLY" val="0"/>
  <p:tag name="KSO_WM_UNIT_VALUE" val="91"/>
</p:tagLst>
</file>

<file path=ppt/tags/tag249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65_3*l_h_i*1_2_1"/>
  <p:tag name="KSO_WM_UNIT_INDEX" val="1_2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  <p:tag name="KSO_WM_UNIT_VALUE" val="8"/>
</p:tagLst>
</file>

<file path=ppt/tags/tag250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在此输入标题"/>
  <p:tag name="KSO_WM_UNIT_TEXT_FILL_FORE_SCHEMECOLOR_INDEX" val="10"/>
  <p:tag name="KSO_WM_UNIT_TEXT_FILL_TYPE" val="1"/>
  <p:tag name="KSO_WM_UNIT_TYPE" val="l_h_a"/>
  <p:tag name="KSO_WM_UNIT_USESOURCEFORMAT_APPLY" val="0"/>
  <p:tag name="KSO_WM_UNIT_VALUE" val="8"/>
</p:tagLst>
</file>

<file path=ppt/tags/tag251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3*l_h_i*1_4_2"/>
  <p:tag name="KSO_WM_UNIT_INDEX" val="1_4_2"/>
  <p:tag name="KSO_WM_UNIT_LAYERLEVEL" val="1_1_1"/>
  <p:tag name="KSO_WM_UNIT_LINE_FILL_TYPE" val="2"/>
  <p:tag name="KSO_WM_UNIT_LINE_FORE_SCHEMECOLOR_INDEX" val="10"/>
  <p:tag name="KSO_WM_UNIT_TEXT_FILL_FORE_SCHEMECOLOR_INDEX" val="2"/>
  <p:tag name="KSO_WM_UNIT_TEXT_FILL_TYPE" val="1"/>
  <p:tag name="KSO_WM_UNIT_TYPE" val="l_h_i"/>
  <p:tag name="KSO_WM_UNIT_USESOURCEFORMAT_APPLY" val="0"/>
  <p:tag name="KSO_WM_UNIT_VALUE" val="91"/>
</p:tagLst>
</file>

<file path=ppt/tags/tag252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65_3*l_h_i*1_4_1"/>
  <p:tag name="KSO_WM_UNIT_INDEX" val="1_4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  <p:tag name="KSO_WM_UNIT_VALUE" val="8"/>
</p:tagLst>
</file>

<file path=ppt/tags/tag253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在此输入标题"/>
  <p:tag name="KSO_WM_UNIT_TEXT_FILL_FORE_SCHEMECOLOR_INDEX" val="10"/>
  <p:tag name="KSO_WM_UNIT_TEXT_FILL_TYPE" val="1"/>
  <p:tag name="KSO_WM_UNIT_TYPE" val="l_h_a"/>
  <p:tag name="KSO_WM_UNIT_USESOURCEFORMAT_APPLY" val="0"/>
  <p:tag name="KSO_WM_UNIT_VALUE" val="8"/>
</p:tagLst>
</file>

<file path=ppt/tags/tag254.xml><?xml version="1.0" encoding="utf-8"?>
<p:tagLst xmlns:p="http://schemas.openxmlformats.org/presentationml/2006/main">
  <p:tag name="KSO_WM_TEMPLATE_CATEGORY" val="custom"/>
  <p:tag name="KSO_WM_TEMPLATE_INDEX" val="20230228"/>
</p:tagLst>
</file>

<file path=ppt/tags/tag25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6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6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6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0">
      <a:dk1>
        <a:srgbClr val="000000"/>
      </a:dk1>
      <a:lt1>
        <a:srgbClr val="FFFFFF"/>
      </a:lt1>
      <a:dk2>
        <a:srgbClr val="44546A"/>
      </a:dk2>
      <a:lt2>
        <a:srgbClr val="E6EDFE"/>
      </a:lt2>
      <a:accent1>
        <a:srgbClr val="014EFE"/>
      </a:accent1>
      <a:accent2>
        <a:srgbClr val="166AF5"/>
      </a:accent2>
      <a:accent3>
        <a:srgbClr val="2A86EC"/>
      </a:accent3>
      <a:accent4>
        <a:srgbClr val="3FA1E4"/>
      </a:accent4>
      <a:accent5>
        <a:srgbClr val="53BDDB"/>
      </a:accent5>
      <a:accent6>
        <a:srgbClr val="68D9D2"/>
      </a:accent6>
      <a:hlink>
        <a:srgbClr val="0563C1"/>
      </a:hlink>
      <a:folHlink>
        <a:srgbClr val="954F72"/>
      </a:folHlink>
    </a:clrScheme>
    <a:fontScheme name="自定义 6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noFill/>
          <a:prstDash val="solid"/>
        </a:ln>
        <a:effectLst>
          <a:outerShdw blurRad="203200" dist="101600" dir="8100000" algn="tr" rotWithShape="0">
            <a:srgbClr val="FF5DA9">
              <a:alpha val="10000"/>
            </a:srgbClr>
          </a:outerShdw>
        </a:effec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4">
      <vt:lpstr>Arial</vt:lpstr>
      <vt:lpstr>Calibri</vt:lpstr>
      <vt:lpstr>MiSans Heavy</vt:lpstr>
      <vt:lpstr>MiSans Normal</vt:lpstr>
      <vt:lpstr>Wingdings</vt:lpstr>
      <vt:lpstr>Calibri Light</vt:lpstr>
      <vt:lpstr>MiSans Demibold</vt:lpstr>
      <vt:lpstr>MiSans</vt:lpstr>
      <vt:lpstr>微软雅黑</vt:lpstr>
      <vt:lpstr>Office Theme</vt:lpstr>
      <vt:lpstr>皮肤感觉缺失查房</vt:lpstr>
      <vt:lpstr>目录</vt:lpstr>
      <vt:lpstr>皮肤感觉缺失的相关知识</vt:lpstr>
      <vt:lpstr>定义和类型</vt:lpstr>
      <vt:lpstr>病因和病理机制</vt:lpstr>
      <vt:lpstr>临床表现和诊断方法</vt:lpstr>
      <vt:lpstr>病例汇报</vt:lpstr>
      <vt:lpstr>病例基本信息</vt:lpstr>
      <vt:lpstr>病史及症状表现</vt:lpstr>
      <vt:lpstr>临床诊断及治疗过程</vt:lpstr>
      <vt:lpstr>护理诊断</vt:lpstr>
      <vt:lpstr>疼痛</vt:lpstr>
      <vt:lpstr>皮肤损伤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2024-09-02T04:55:24.001</cp:lastPrinted>
  <dcterms:created xsi:type="dcterms:W3CDTF">2024-09-01T20:55:24Z</dcterms:created>
  <dcterms:modified xsi:type="dcterms:W3CDTF">2024-09-01T20:55:26Z</dcterms:modified>
</cp:coreProperties>
</file>