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E48E5-1738-4439-8F62-4E74F18F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846D8-3938-45ED-AEC3-5CE4A8F0D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F1A2F-91B8-4619-89E7-437D9AE7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C2517-A67A-4A9C-80A0-EAB6798F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B634E-33CC-457A-AC19-BEDF42A1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56121-394A-4CF7-B6D5-5BF51EF2E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6874D2-B008-45A7-8970-8AB33E65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5F0FA-08B6-4A94-9AE8-C13884AB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2E4B0-37C6-4BCB-B3B6-CEC802D4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67EEA-B3C6-48E8-8B64-B585176F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6207F-122E-42BC-ADF5-5EA394F65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5131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安全管理办法在橡胶行业的实践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橡胶行业安全管理实践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橡胶行业安全隐患及应对措施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橡胶行业安全管理的挑战与对策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90" b="14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橡胶行业涉及大量化工原料和高温高压设备，安全管理办法的实施旨在确保生产过程中的安全，防止事故发生。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通过规范安全管理流程，减少生产过程中的安全隐患，提高生产效率和企业竞争力。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安全管理办法有助于企业在保障生产安全的同时，降低对环境的影响，实现可持续发展。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行业规模不断扩大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原料价格波动大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生产工艺复杂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环保要求日益严格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橡胶行业现状及挑战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随着全球汽车、轮胎等行业的快速发展，橡胶行业规模不断扩大，安全管理面临更多挑战。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橡胶生产工艺涉及多个环节和大量设备，安全管理需要全面考虑生产工艺的特点和要求。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橡胶原料价格受多种因素影响，波动较大，对企业成本控制和安全管理带来一定压力。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随着环保意识的提高，橡胶行业面临的环保要求日益严格，企业需要加强环保投入和管理。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安全管理办法是指在企业生产经营活动中，为保障员工人身安全和企业财产安全，预防和控制事故发生，所采取的一系列组织、技术和管理措施。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安全管理办法应遵循“预防为主、综合治理、全员参与、持续改进”的原则，确保安全管理工作的有效性、系统性和可持续性。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通过实施安全管理办法，可以最大限度地减少工作场所的危险源，降低员工在工作中受伤或患病的风险。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安全管理办法有助于减少事故发生的可能性，避免或减少因事故造成的财产损失和停产时间，从而维护企业的经济利益和声誉。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安全管理办法是企业社会责任的重要体现，有助于提升企业形象和品牌价值，吸引更多优秀人才和客户，推动企业可持续发展。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包括安全生产责任制、安全操作规程、应急预案等制度文件，是安全管理办法的基础和核心。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企业应设立专门的安全管理机构，配备专职或兼职安全管理人员，负责安全管理制度的制定、实施和监督。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安全管理机构与人员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企业应定期开展安全培训和教育活动，提高员工的安全意识和操作技能，确保员工能够自觉遵守安全规章制度。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企业应定期进行安全检查与评估，及时发现和消除潜在的安全隐患，确保生产过程中的安全可控。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橡胶行业安全管理实践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实施安全检查制度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定期对生产线、设备、仓库等进行安全检查，确保生产环境的安全。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严格执行生产工艺流程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确保生产过程中的每一步都按照规定的工艺流程进行，避免因操作不当引发安全事故。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加强危险源识别与评估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对生产过程中可能存在的危险源进行全面识别和评估，制定相应的防范措施。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建立设备维护保养制度，确保设备处于良好状态，减少因设备故障引发的安全事故。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安全设施配备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根据生产需要，配备相应的安全设施，如防火、防爆、防静电等设施。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对特种设备如压力容器、锅炉、电梯等进行定期检测和维护，确保其安全运行。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设备与设施的安全管理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08" b="8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通过安全宣传、案例分析等方式，提高员工的安全意识，增强安全防范能力。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对员工进行安全操作规程培训，确保员工熟练掌握安全操作技能。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应急演练与救援培训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定期组织员工进行应急演练和救援培训，提高员工在紧急情况下的应对能力。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橡胶行业安全隐患及应对措施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严格控制火源，禁止在生产区域吸烟、使用明火等行为。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定期对员工进行消防安全培训，提高员工的消防意识和应急处理能力。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安装火灾自动报警系统和自动灭火系统，及时发现并处理火情。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火灾隐患：橡胶生产过程中使用的原材料、半成品和成品多为易燃物质，一旦遇到火源极易引发火灾。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https://d.book118.com/547105131005006041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2024-09-13T16:39:15.918</cp:lastPrinted>
  <dcterms:created xsi:type="dcterms:W3CDTF">2024-09-13T08:39:15Z</dcterms:created>
  <dcterms:modified xsi:type="dcterms:W3CDTF">2024-09-13T08:39:18Z</dcterms:modified>
</cp:coreProperties>
</file>