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CDC48-F7AD-4717-9248-4064C206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848B-84E8-4447-878C-833598FE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ECFC8-E6F2-4522-B7F8-AA28E7E2D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D3323-12CA-4C49-8FA5-BC110625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3F8D6-BEB6-4F6D-B49E-B7D082A39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71529-9D60-4164-993F-D9CFB555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6635E-E12D-40E9-A985-4D1B6CE20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9D735-8176-45FD-8CAA-07C2D0A02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8F686-2028-4BB7-9FC3-44198E45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33265-82AB-4566-ABE3-B65C1639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5751-CC2F-4162-8BD1-22887D43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6026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宣传月课件\n## 1.民法典概述及其重要意义\n### 1.1民法典的发展历程和背景\n### 1.2民法典的基本框架和主要内容\n### 1.3民法典在法治建设中的重要意义\n## 2.民法典与日常生活\n### 2.1民法典对日常生活的影响和作用\n### 2.2民法典中的家庭关系和财产继承\n### 2.3民法典中的合同签订和消费者权益保护\n## 3.民法典与企事业单位\n### 3.1民法典对企事业单位的影响和作用\n### 3.2民法典中的劳动法和知识产权\n### 3.3民法典中的企业合同和债务风险防范\n## 4.民法典与政府部门\n### 4.1民法典对政府部门的影响和作用\n### 4.2民法典中的行政法和行政法规\n### 4.3民法典中的政府服务和监管职能\n## 5.民法典与司法实践\n### 5.1民法典在司法实践中的应用和案例\n### 5.2民法典中的诉讼程序和纠纷解决机制\n### 5.3民法典对司法工作人员的要求和挑战\n## 6.民法典的普及与宣传\n### 6.1民法典普及宣传的重要性和必要性\n### 6.2民法典普及宣传的途径和方法\n### 6.3民法典普及宣传的效果评估和改进措施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民法典宣传月课件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民法典概述及其重要意义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从1954年民法典草案开始，历经多次修订和完善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2014年启动民法典编纂工作，分为总则、物权、合同、人格权、婚姻家庭、继承、侵权责任等七编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2020年5月28日，十三届全国人大三次会议表决通过了《中华人民共和国民法典》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民法典的背景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社会经济快速发展，人民生活水平不断提高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法治建设深入推进，法律体系不断完善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适应新时代人民群众对美好生活的向往和需求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民法典的发展历程和背景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民法典的基本框架和主要内容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民法典的基本框架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总则为民法典的基本原则和一般规定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物权编规定物权的设立、变更、转让和消灭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合同编规定合同的订立、履行、变更、解除和终止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人格权编规定人格权的种类、内容和保护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婚姻家庭编规定婚姻家庭关系的基本原则和制度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继承编规定继承的基本原则和制度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侵权责任编规定侵权行为的种类、责任和承担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民法典的主要内容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规定民事主体的权利和义务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规定民事行为的有效和无效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规定民事责任的承担和追究</a:t>
            </a:r>
            <a:endParaRPr/>
          </a:p>
        </p:txBody>
      </p:sp>
      <p:cxnSp>
        <p:nvCxnSpPr>
          <p:cNvPr id="23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民法典在法治建设中的重要意义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组合 2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组合 2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民法典对法治建设的重要意义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奠定了法治国家建设的基础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有利于完善中国特色社会主义法律体系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有利于保障人民群众合法权益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组合 2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民法典对人民群众的重要意义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有利于维护人民群众的合法权益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有利于提高人民群众的法律意识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有利于促进社会公平正义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民法典与日常生活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民法典对日常生活的影响和作用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组合 2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组合 26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民法典对日常生活的影响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规定了人们在日常生活中的权利和义务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规定了日常生活中的民事行为和民事责任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规定了日常生活中的纠纷解决途径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民法典对日常生活的作用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保护人民群众的合法权益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规范人民群众的日常生活行为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维护社会公平正义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民法典中的家庭关系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规定夫妻之间的权利和义务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规定父母与子女之间的权利和义务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规定其他家庭成员之间的权利和义务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民法典中的财产继承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规定财产继承的基本原则和制度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规定财产继承的程序和方式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规定财产继承的纠纷解决途径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民法典中的家庭关系和财产继承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民法典中的合同签订和消费者权益保护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组合 2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组合 2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民法典中的合同签订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规定合同订立的基本原则和程序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规定合同履行的基本原则和方式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规定合同变更、解除和终止的基本原则和程序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组合 2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民法典中的消费者权益保护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规定消费者的权利和义务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规定经营者的权利和义务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规定消费者权益保护的纠纷解决途径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民法典与企事业单位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民法典对企事业单位的影响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规定了企事业单位的权利和义务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规定了企事业单位的民事行为和民事责任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规定了企事业单位的纠纷解决途径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民法典对企事业单位的作用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保护企事业单位的合法权益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规范企事业单位的经营行为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维护社会公平正义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民法典对企事业单位的影响和作用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民法典中的劳动法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规定劳动者的权利和义务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规定用人单位的权利和义务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规定劳动纠纷的解决途径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民法典中的知识产权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规定知识产权的种类和保护范围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规定知识产权的取得和行使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规定知识产权的纠纷解决途径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民法典中的劳动法和知识产权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民法典中的企业合同和债务风险防范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民法典中的企业合同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规定企业合同的订立、履行、变更、解除和终止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规定企业合同的法律责任和风险防范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规定企业合同的纠纷解决途径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民法典中的债务风险防范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规定债务风险防范的基本原则和措施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规定债务违约的法律责任和风险防范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规定债务纠纷的解决途径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https://d.book118.com/547106026110006044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民法典宣传月课件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2024-09-19T00:13:45.757</cp:lastPrinted>
  <dcterms:created xsi:type="dcterms:W3CDTF">2024-09-18T16:13:45Z</dcterms:created>
  <dcterms:modified xsi:type="dcterms:W3CDTF">2024-09-18T16:13:47Z</dcterms:modified>
</cp:coreProperties>
</file>