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0E78E-4C61-47E4-BDB6-43D32B225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3F1DA-1982-40F8-89A9-8E76D6FE7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0DE64-DAAC-414F-A65C-FBE4C359F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378AA-C137-48C3-A9E4-95BD568E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BECF83-9C36-4021-8EEF-3B0F26FB7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988EE3-07F9-47BC-BDE4-CE3E5B25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6FC561-73A9-43F6-BE07-765FA6C06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CD229-ACE6-47E1-8875-8FA95F121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B9357-7D4B-44E5-96FD-E829171B5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1E770-189F-4D42-BDA9-7420863E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4973C-33BB-4B16-AACA-A6E36F7C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06135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行为安全观察与沟通通用课件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行为安全观察概述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行为安全观察实践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安全文化培育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行为安全观察概述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通过行为安全观察，发现潜在的安全风险和问题，及时采取措施进行干预和改进，提高工作或活动的安全性。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行为安全观察是指对个体或群体的行为进行系统地观察、记录和分析，以评估其安全性、效率和效果。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519" r="10519"/>
          <a:stretch>
            <a:fillRect/>
          </a:stretch>
        </p:blipFill>
        <p:spPr>
          <a:xfrm>
            <a:off x="6099052" y="1665911"/>
            <a:ext cx="5058968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行为安全观察是安全管理的重要手段之一，有助于及时发现和解决安全隐患，降低事故发生的风险，保障人员生命安全和财产安全。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行为安全观察广泛应用于各个行业和领域，如制造业、交通运输、医疗保健、教育等，尤其在高风险和高危环境下尤为重要。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包括随机抽样、系统抽样、目标抽样等，根据具体情况选择合适的观察方法。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观察技巧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需要掌握一定的观察技巧，如注意细节、保持客观、记录准确等，以确保观察结果的准确性和可靠性。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记录工具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可以使用纸质笔记本、电子设备等工具进行记录，方便后续分析和整理。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安全沟通技巧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05" b="2860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准确传递信息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确保信息准确无误地传达给接收者，避免误解或歧义。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良好的沟通有助于建立信任关系，促进双方的合作与互动。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及时解决问题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通过有效的沟通，及时发现和解决潜在问题，避免事态扩大。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情绪障碍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保持冷静和理性，避免情绪化表达，以免造成不必要的冲突。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尊重并理解不同文化背景和语言习惯，采用简单明了的语言表达。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尽量提供充分的信息，确保接收者理解沟通内容。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安全沟通障碍及应对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用简洁明了的语言表达自己的观点，避免使用模棱两可或含糊不清的措辞。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注意肢体语言、面部表情和语气等非语言因素，确保信息的一致性和完整性。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认真倾听对方的意见和观点，给予反馈和回应。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根据不同的情境和对象，灵活调整自己的沟通方式和策略。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https://d.book118.com/547106135035006030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2024-09-01T18:35:05.238</cp:lastPrinted>
  <dcterms:created xsi:type="dcterms:W3CDTF">2024-09-01T10:35:05Z</dcterms:created>
  <dcterms:modified xsi:type="dcterms:W3CDTF">2024-09-01T10:35:07Z</dcterms:modified>
</cp:coreProperties>
</file>