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4FCAE-FAD3-48A4-8BD3-2038C991C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A6E3F-78AB-43C9-876A-8935B5B47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62909-802E-4757-89A6-9FAA75FF3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68252A-4397-48D4-B2EE-2EF8E1044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AE2FCC-1CBC-4767-9714-A877AA1F8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9552F0-4ECF-4FB4-9BB0-4E2BA9C94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A5096F-831B-429D-9FF9-470E5BA31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612C9-91E8-4BCA-A2AC-9B09E5ABB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C2CCF-851A-472C-B21C-402C05C04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510A6-36A0-4DDC-A6BA-413CB79FF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74F36-AD28-4EA0-875D-A508F7057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1013406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摆放6S培训\n## 1.6S管理的概述及重要性\n### 1.16S管理的定义与起源\n### 1.26S管理的基本原则与方法\n### 1.36S管理对企业的重要性\n## 2.安全摆放的基本原则与方法\n### 2.1安全摆放的定义与目标\n### 2.2安全摆放的基本原则\n### 2.3安全摆放的具体方法与实践\n## 3.6S管理与安全摆放的关系\n### 3.16S管理对安全摆放的促进作用\n### 3.2安全摆放对6S管理的补充作用\n### 3.36S管理与安全摆放的综合应用\n## 4.安全摆放的实施步骤与技巧\n### 4.1安全摆放的实施步骤与流程\n### 4.2安全摆放的技巧与要点\n### 4.3安全摆放的案例分析与实践\n## 5.安全摆放的持续改进与效果评估\n### 5.1安全摆放的持续改进方法\n### 5.2安全摆放的效果评估与反馈\n### 5.3安全摆放的持续优化与改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安全摆放6S培训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S管理的概述及重要性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6S管理是指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整理、整顿、清扫、清洁、素养、安全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六个方面的管理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整理：将工作场所内的物品进行分类、定位，使工作场所整洁有序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整顿：对物品进行合理布局，提高工作效率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清扫：保持工作场所的清洁，减少环境污染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清洁：建立清洁保养制度，提高设备、设施的性能和使用寿命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素养：培养员工良好的工作习惯和职业道德，提高员工素质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安全：确保工作场所的安全，预防事故的发生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6S管理起源于日本，是一种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现场管理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20世纪50年代，日本企业面临生产效率低下、品质不良等问题，开始引入6S管理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通过6S管理，日本企业实现了生产现场的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有序化、规范化、整洁化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6S管理逐渐在全球范围内得到推广和应用</a:t>
            </a:r>
            <a:endParaRPr/>
          </a:p>
        </p:txBody>
      </p: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6S管理的定义与起源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6S管理的基本原则</a:t>
                </a:r>
                <a:endParaRPr/>
              </a:p>
            </p:txBody>
          </p:sp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全员参与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：6S管理需要全体员工的共同参与，才能取得显著效果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：6S管理是一个持续改进的过程，需要不断地发现问题、解决问题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：6S管理要求建立统一的标准化体系，以便于检查和评估</a:t>
                </a:r>
                <a:endParaRPr/>
              </a:p>
            </p:txBody>
          </p:sp>
          <p:sp>
            <p:nvSpPr>
              <p:cNvPr id="1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6S管理的基本方法</a:t>
                </a:r>
                <a:endParaRPr/>
              </a:p>
            </p:txBody>
          </p:sp>
          <p:sp>
            <p:nvSpPr>
              <p:cNvPr id="1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制定6S管理标准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：明确6S管理的目标、要求和方法，制定相应的标准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宣传教育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：加强6S管理的宣传教育，提高员工的6S管理意识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检查与评估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：定期进行检查与评估，确保6S管理的有效实施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奖惩制度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：建立奖惩制度，激励员工积极参与6S管理</a:t>
                </a:r>
                <a:endParaRPr/>
              </a:p>
            </p:txBody>
          </p:sp>
          <p:sp>
            <p:nvSpPr>
              <p:cNvPr id="1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6S管理的基本原则与方法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6S管理对企业的重要性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87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提高企业形象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6S管理有助于提高企业现场的整洁度、规范度，提升企业形象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良好的企业形象有助于吸引客户、合作伙伴，提高企业的市场竞争力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提高生产效率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6S管理有助于减少生产过程中的浪费、提高生产效率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通过6S管理，企业可以实现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精益生产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，降低成本、提高利润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保障安全生产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6S管理中的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原则要求企业确保工作场所的安全，预防事故的发生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安全生产是企业发展的基石，有助于保障企业的长期稳定发展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02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提高员工素质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6S管理有助于培养员工良好的工作习惯和职业道德，提高员工素质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高素质的员工有助于提高企业的整体竞争力，推动企业的发展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安全摆放的基本原则与方法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安全摆放是指在工作场所内，通过合理地摆放物品，确保工作场所的安全、整洁、高效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安全：避免物品堆放过高、不稳，防止物品倾倒、滑落等安全事故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整洁：物品分类摆放，便于查找、使用，保持工作场所的整洁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高效：物品摆放位置合理，提高工作效率，减少生产过程中的浪费</a:t>
                </a:r>
                <a:endParaRPr/>
              </a:p>
            </p:txBody>
          </p:sp>
        </p:grpSp>
        <p:grpSp>
          <p:nvGrpSpPr>
            <p:cNvPr id="21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安全摆放的目标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确保工作场所的安全，预防事故的发生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提高工作场所的整洁度，提升企业形象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提高生产效率，降低成本、提高利润</a:t>
                </a:r>
                <a:endParaRPr/>
              </a:p>
            </p:txBody>
          </p: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安全摆放的定义与目标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安全性原则</a:t>
                </a:r>
                <a:endParaRPr/>
              </a:p>
            </p:txBody>
          </p:sp>
          <p:sp>
            <p:nvSpPr>
              <p:cNvPr id="22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物品摆放应避免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高空作业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，防止物品坠落造成伤害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物品摆放应保持稳定，避免倾倒、滑落等安全事故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危险物品应单独存放，避免与其他物品混杂，确保安全</a:t>
                </a:r>
                <a:endParaRPr/>
              </a:p>
            </p:txBody>
          </p:sp>
        </p:grpSp>
        <p:grpSp>
          <p:nvGrpSpPr>
            <p:cNvPr id="22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整洁性原则</a:t>
                </a:r>
                <a:endParaRPr/>
              </a:p>
            </p:txBody>
          </p:sp>
          <p:sp>
            <p:nvSpPr>
              <p:cNvPr id="22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物品应分类摆放，便于查找、使用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物品摆放应有固定的位置，避免随意摆放，保持工作场所的整洁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定期进行物品整理，保持工作场所的清洁，减少环境污染</a:t>
                </a:r>
                <a:endParaRPr/>
              </a:p>
            </p:txBody>
          </p:sp>
        </p:grpSp>
        <p:grpSp>
          <p:nvGrpSpPr>
            <p:cNvPr id="22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效率性原则</a:t>
                </a:r>
                <a:endParaRPr/>
              </a:p>
            </p:txBody>
          </p:sp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物品摆放位置应合理，便于生产操作，提高工作效率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物品摆放应减少浪费，降低成本、提高利润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物品摆放应便于物流运输，提高生产过程的顺畅性</a:t>
                </a:r>
                <a:endParaRPr/>
              </a:p>
            </p:txBody>
          </p:sp>
        </p:grpSp>
      </p:grpSp>
      <p:pic>
        <p:nvPicPr>
          <p:cNvPr id="23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安全摆放的基本原则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安全摆放的具体方法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分区摆放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：将工作场所划分为不同区域，分类摆放物品，便于管理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定位摆放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：为每个物品设定固定的摆放位置，避免随意摆放，保持整洁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标签管理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：为物品贴上标签，方便查找、使用，提高工作效率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定期整理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：定期对物品进行整理，保持工作场所的清洁，减少环境污染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安全摆放的实践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企业应制定安全摆放的标准，明确摆放要求和方法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加强安全摆放的宣传教育，提高员工的安全摆放意识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定期进行检查与评估，确保安全摆放的有效实施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建立奖惩制度，激励员工积极参与安全摆放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安全摆放的具体方法与实践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S管理与安全摆放的关系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6S管理为安全摆放提供了理论基础和方法指导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6S管理中的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整理、整顿、清扫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等原则与安全摆放的要求相一致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通过6S管理，企业可以建立标准化体系，为安全摆放提供指导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6S管理有助于提高员工的安全摆放意识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6S管理要求全员参与，提高了员工的安全摆放意识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通过6S管理的宣传教育，员工可以更好地理解安全摆放的重要性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6S管理有助于安全摆放的有效实施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6S管理中的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检查与评估、奖惩制度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等机制有助于推动安全摆放的实施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通过6S管理，企业可以确保工作场所的安全，为安全摆放提供保障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6S管理对安全摆放的促进作用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https://d.book118.com/547110134060006044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安全摆放6S培训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2024-09-18T19:18:42.072</cp:lastPrinted>
  <dcterms:created xsi:type="dcterms:W3CDTF">2024-09-18T11:18:42Z</dcterms:created>
  <dcterms:modified xsi:type="dcterms:W3CDTF">2024-09-18T11:18:43Z</dcterms:modified>
</cp:coreProperties>
</file>