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818CD-035C-4D0A-AC6A-ECE00F11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2523-29CB-43EC-8CD0-52D99971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42C8-C50F-4A56-B87B-80AA6357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586D9-71EA-4DD4-8E84-BA90FBC48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62038-2D56-405A-86B5-11F3D2DD4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4C420-1F45-46F0-B30A-F3D97C38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53780-F203-4F43-9E01-E7161DB4C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A237F-88DE-497B-B61D-F737B582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7BA2C-47AD-486F-BDFD-9FD0F68E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48715-C5C8-44C1-9939-0FF87F9B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44348-C374-49D6-97A1-615E7F46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72" r:id="rId2"/>
    <p:sldLayoutId id="2147487073" r:id="rId3"/>
    <p:sldLayoutId id="2147487074" r:id="rId4"/>
    <p:sldLayoutId id="2147487075" r:id="rId5"/>
    <p:sldLayoutId id="2147487076" r:id="rId6"/>
    <p:sldLayoutId id="2147487077" r:id="rId7"/>
    <p:sldLayoutId id="2147487078" r:id="rId8"/>
    <p:sldLayoutId id="2147487079" r:id="rId9"/>
    <p:sldLayoutId id="2147487080" r:id="rId10"/>
    <p:sldLayoutId id="21474870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1002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2024年医美行业工作总结与展望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医美行业概述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2024年医美行业工作总结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医美行业存在的问题与挑战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医美行业的未来展望与发展趋势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医美行业的建议与对策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医美行业概述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医美行业的定义与分类</a:t>
            </a:r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医美行业的定义：医美行业是指通过医学手段，对人体进行美容、修复、改善等操作，以达到增强外貌美感、提高生活质量的目的。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医美行业的分类：根据服务项目和操作方式的不同，医美行业可以分为手术类医美和非手术类医美。手术类医美包括整形手术、器官再造等，非手术类医美包括注射美容、激光美容等。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医美行业的发展历程：医美行业经历了从传统美容院到现代医美机构的演变，随着科技的发展和人们生活水平的提高，医美行业逐渐成为人们追求美丽的一种方式。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医美行业的市场规模：随着医美行业的不断发展，市场规模也在不断扩大。根据相关数据，全球医美市场规模已经超过1000亿美元，并且每年以两位数的增长速度持续扩大。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医美行业的发展历程</a:t>
            </a:r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医美行业的起源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医美行业的发展阶段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医美行业的市场规模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医美行业的发展趋势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医美行业市场规模及增长趋势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医美行业市场结构：医美行业市场结构包括上游的原材料供应商、中游的医美机构和下游的消费者。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医美行业市场规模：近年来，医美行业市场规模不断扩大，已经成为一个庞大的产业。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医美行业增长趋势：随着消费者对美的追求不断提高，医美行业将继续保持快速增长的趋势。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医美行业市场前景：随着医美技术的不断进步和消费者对美的追求不断提高，医美行业市场前景广阔。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1852"/>
          </a:bodyPr>
          <a:lstStyle/>
          <a:p>
            <a:r>
              <a:rPr lang="zh-CN" altLang="en-US"/>
              <a:t>2024年医美行业工作总结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医美行业的工作重点与成果</a:t>
            </a:r>
            <a:endParaRPr lang="zh-CN" altLang="en-US"/>
          </a:p>
        </p:txBody>
      </p:sp>
      <p:sp>
        <p:nvSpPr>
          <p:cNvPr id="1049366" name="标题"/>
          <p:cNvSpPr txBox="1"/>
          <p:nvPr>
            <p:custDataLst>
              <p:tags r:id="rId2"/>
            </p:custDataLst>
          </p:nvPr>
        </p:nvSpPr>
        <p:spPr>
          <a:xfrm>
            <a:off x="863339" y="2932532"/>
            <a:ext cx="4780894" cy="63069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1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医美行业的工作重点： - 提升服务质量，提高客户满意度 - 加强技术研发，推动产品创新 - 拓展市场渠道，扩大品牌影响力</a:t>
            </a:r>
            <a:endParaRPr lang="zh-CN" altLang="en-US" b="1" spc="1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"/>
            </p:custDataLst>
          </p:nvPr>
        </p:nvSpPr>
        <p:spPr>
          <a:xfrm>
            <a:off x="838200" y="3674879"/>
            <a:ext cx="4805294" cy="9353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 lnSpcReduction="1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提升服务质量，提高客户满意度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加强技术研发，推动产品创新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拓展市场渠道，扩大品牌影响力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4"/>
            </p:custDataLst>
          </p:nvPr>
        </p:nvSpPr>
        <p:spPr>
          <a:xfrm>
            <a:off x="6572906" y="2932532"/>
            <a:ext cx="4780894" cy="63069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1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医美行业的成果： - 客户数量增长，市场份额扩大 - 品牌知名度提升，行业影响力增强 - 客户满意度提高，口碑效应显著</a:t>
            </a:r>
            <a:endParaRPr lang="zh-CN" altLang="en-US" b="1" spc="1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6547767" y="3674879"/>
            <a:ext cx="4805294" cy="9353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 lnSpcReduction="1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客户数量增长，市场份额扩大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品牌知名度提升，行业影响力增强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olidFill>
                  <a:srgbClr val="666666"/>
                </a:solidFill>
                <a:sym typeface="+mn-ea"/>
              </a:rPr>
              <a:t>- 客户满意度提高，口碑效应显著</a:t>
            </a:r>
            <a:endParaRPr lang="zh-CN" altLang="en-US" sz="1200" spc="130">
              <a:ln>
                <a:noFill/>
                <a:prstDash val="sysDot"/>
              </a:ln>
              <a:solidFill>
                <a:srgbClr val="666666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医美行业的市场表现与竞争格局</a:t>
            </a:r>
            <a:endParaRPr lang="zh-CN" altLang="en-US"/>
          </a:p>
        </p:txBody>
      </p:sp>
      <p:sp>
        <p:nvSpPr>
          <p:cNvPr id="10494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市场规模：2024年医美市场规模持续增长，消费者群体不断扩大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消费者行为：消费者对医美服务的需求多样化，消费意愿和接受度不断提高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行业趋势：医美行业向规范化、专业化、个性化方向发展，技术和服务创新成为竞争焦点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竞争格局：医美行业品牌竞争激烈，市场集中度逐渐提高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医美行业的政策法规与监管环境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医美行业政策法规对行业发展的影响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医美行业未来政策法规展望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医美行业政策法规概述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医美行业监管环境分析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医美行业的技术创新与产品升级</a:t>
            </a:r>
            <a:endParaRPr lang="zh-CN" altLang="en-US"/>
          </a:p>
        </p:txBody>
      </p:sp>
      <p:sp>
        <p:nvSpPr>
          <p:cNvPr id="10495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医美行业的服务升级：个性化定制、专业咨询等服务的普及和提升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医美行业的市场拓展：线上平台、线下门店等渠道的拓展和布局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医美行业的技术创新：激光美容、注射美容等技术的不断发展和应用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医美行业的产品升级：新型玻尿酸、胶原蛋白等产品的研发和应用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医美行业存在的问题与挑战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医美行业的市场乱象与监管难题</a:t>
            </a:r>
            <a:endParaRPr lang="zh-CN" altLang="en-US"/>
          </a:p>
        </p:txBody>
      </p:sp>
      <p:sp>
        <p:nvSpPr>
          <p:cNvPr id="10497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医美市场乱象：非法医美机构、虚假宣传、价格不透明等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监管难题：监管政策不完善、监管力度不够、监管手段不足等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消费者权益保护：消费者对医美行业的信任度下降，维权意识增强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行业发展趋势：医美行业规范化发展，消费者需求多样化，技术创新推动行业发展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https://d.book118.com/547111002163006025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2"/>
  <p:tag name="KSO_WM_DIAGRAM_MIN_ITEMCNT" val="2"/>
  <p:tag name="KSO_WM_DIAGRAM_VERSION" val="3"/>
  <p:tag name="KSO_WM_DIAGRAM_VIRTUALLY_FRAME" val="{&quot;height&quot;:113.45000000000002,&quot;width&quot;:711.1}"/>
  <p:tag name="KSO_WM_TAG_VERSION" val="3.0"/>
  <p:tag name="KSO_WM_TEMPLATE_CATEGORY" val="diagram"/>
  <p:tag name="KSO_WM_TEMPLATE_INDEX" val="20231139"/>
  <p:tag name="KSO_WM_UNIT_COMPATIBLE" val="0"/>
  <p:tag name="KSO_WM_UNIT_DIAGRAM_ISNUMVISUAL" val="0"/>
  <p:tag name="KSO_WM_UNIT_DIAGRAM_ISREFERUNIT" val="0"/>
  <p:tag name="KSO_WM_UNIT_HIGHLIGHT" val="0"/>
  <p:tag name="KSO_WM_UNIT_ID" val="diagram20231139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内容标题"/>
  <p:tag name="KSO_WM_UNIT_PRESET_TEXT_INDEX" val="0"/>
  <p:tag name="KSO_WM_UNIT_PRESET_TEXT_LEN" val="0"/>
  <p:tag name="KSO_WM_UNIT_TEXT_FILL_FORE_SCHEMECOLOR_INDEX" val="5"/>
  <p:tag name="KSO_WM_UNIT_TYPE" val="l_h_a"/>
  <p:tag name="KSO_WM_UNIT_VALUE" val="34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2"/>
  <p:tag name="KSO_WM_DIAGRAM_MIN_ITEMCNT" val="2"/>
  <p:tag name="KSO_WM_DIAGRAM_VERSION" val="3"/>
  <p:tag name="KSO_WM_DIAGRAM_VIRTUALLY_FRAME" val="{&quot;height&quot;:113.45000000000002,&quot;width&quot;:711.1}"/>
  <p:tag name="KSO_WM_TAG_VERSION" val="3.0"/>
  <p:tag name="KSO_WM_TEMPLATE_CATEGORY" val="diagram"/>
  <p:tag name="KSO_WM_TEMPLATE_INDEX" val="20231139"/>
  <p:tag name="KSO_WM_UNIT_COMPATIBLE" val="0"/>
  <p:tag name="KSO_WM_UNIT_DIAGRAM_ISNUMVISUAL" val="0"/>
  <p:tag name="KSO_WM_UNIT_DIAGRAM_ISREFERUNIT" val="0"/>
  <p:tag name="KSO_WM_UNIT_HIGHLIGHT" val="0"/>
  <p:tag name="KSO_WM_UNIT_ID" val="diagram20231139_1*l_h_f*1_1_1"/>
  <p:tag name="KSO_WM_UNIT_INDEX" val="1_1_1"/>
  <p:tag name="KSO_WM_UNIT_LAYERLEVEL" val="1_1_1"/>
  <p:tag name="KSO_WM_UNIT_NOCLEAR" val="0"/>
  <p:tag name="KSO_WM_UNIT_PRESET_TEXT" val="单击此处添加文本内容，简明扼要地阐述您的观点。根据需要可酌情增减文字"/>
  <p:tag name="KSO_WM_UNIT_PRESET_TEXT_INDEX" val="0"/>
  <p:tag name="KSO_WM_UNIT_PRESET_TEXT_LEN" val="0"/>
  <p:tag name="KSO_WM_UNIT_SUBTYPE" val="a"/>
  <p:tag name="KSO_WM_UNIT_TYPE" val="l_h_f"/>
  <p:tag name="KSO_WM_UNIT_VALUE" val="81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2"/>
  <p:tag name="KSO_WM_DIAGRAM_MIN_ITEMCNT" val="2"/>
  <p:tag name="KSO_WM_DIAGRAM_VERSION" val="3"/>
  <p:tag name="KSO_WM_DIAGRAM_VIRTUALLY_FRAME" val="{&quot;height&quot;:113.45000000000002,&quot;width&quot;:711.1}"/>
  <p:tag name="KSO_WM_TAG_VERSION" val="3.0"/>
  <p:tag name="KSO_WM_TEMPLATE_CATEGORY" val="diagram"/>
  <p:tag name="KSO_WM_TEMPLATE_INDEX" val="20231139"/>
  <p:tag name="KSO_WM_UNIT_COMPATIBLE" val="0"/>
  <p:tag name="KSO_WM_UNIT_DIAGRAM_ISNUMVISUAL" val="0"/>
  <p:tag name="KSO_WM_UNIT_DIAGRAM_ISREFERUNIT" val="0"/>
  <p:tag name="KSO_WM_UNIT_HIGHLIGHT" val="0"/>
  <p:tag name="KSO_WM_UNIT_ID" val="diagram20231139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内容标题"/>
  <p:tag name="KSO_WM_UNIT_PRESET_TEXT_INDEX" val="0"/>
  <p:tag name="KSO_WM_UNIT_PRESET_TEXT_LEN" val="0"/>
  <p:tag name="KSO_WM_UNIT_TEXT_FILL_FORE_SCHEMECOLOR_INDEX" val="5"/>
  <p:tag name="KSO_WM_UNIT_TYPE" val="l_h_a"/>
  <p:tag name="KSO_WM_UNIT_VALUE" val="3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2"/>
  <p:tag name="KSO_WM_DIAGRAM_MIN_ITEMCNT" val="2"/>
  <p:tag name="KSO_WM_DIAGRAM_VERSION" val="3"/>
  <p:tag name="KSO_WM_DIAGRAM_VIRTUALLY_FRAME" val="{&quot;height&quot;:113.45000000000002,&quot;width&quot;:711.1}"/>
  <p:tag name="KSO_WM_TAG_VERSION" val="3.0"/>
  <p:tag name="KSO_WM_TEMPLATE_CATEGORY" val="diagram"/>
  <p:tag name="KSO_WM_TEMPLATE_INDEX" val="20231139"/>
  <p:tag name="KSO_WM_UNIT_COMPATIBLE" val="0"/>
  <p:tag name="KSO_WM_UNIT_DIAGRAM_ISNUMVISUAL" val="0"/>
  <p:tag name="KSO_WM_UNIT_DIAGRAM_ISREFERUNIT" val="0"/>
  <p:tag name="KSO_WM_UNIT_HIGHLIGHT" val="0"/>
  <p:tag name="KSO_WM_UNIT_ID" val="diagram20231139_1*l_h_f*1_2_1"/>
  <p:tag name="KSO_WM_UNIT_INDEX" val="1_2_1"/>
  <p:tag name="KSO_WM_UNIT_LAYERLEVEL" val="1_1_1"/>
  <p:tag name="KSO_WM_UNIT_NOCLEAR" val="0"/>
  <p:tag name="KSO_WM_UNIT_PRESET_TEXT" val="单击此处添加文本内容，简明扼要地阐述您的观点。根据需要可酌情增减文字"/>
  <p:tag name="KSO_WM_UNIT_PRESET_TEXT_INDEX" val="0"/>
  <p:tag name="KSO_WM_UNIT_PRESET_TEXT_LEN" val="0"/>
  <p:tag name="KSO_WM_UNIT_SUBTYPE" val="a"/>
  <p:tag name="KSO_WM_UNIT_TYPE" val="l_h_f"/>
  <p:tag name="KSO_WM_UNIT_VALUE" val="81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2024年医美行业工作总结与展望</vt:lpstr>
      <vt:lpstr>目录</vt:lpstr>
      <vt:lpstr>单击此处添加章节标题</vt:lpstr>
      <vt:lpstr>医美行业概述</vt:lpstr>
      <vt:lpstr>医美行业的定义与分类</vt:lpstr>
      <vt:lpstr>医美行业的发展历程</vt:lpstr>
      <vt:lpstr>医美行业市场规模及增长趋势</vt:lpstr>
      <vt:lpstr>2024年医美行业工作总结</vt:lpstr>
      <vt:lpstr>医美行业的工作重点与成果</vt:lpstr>
      <vt:lpstr>医美行业的市场表现与竞争格局</vt:lpstr>
      <vt:lpstr>医美行业的政策法规与监管环境</vt:lpstr>
      <vt:lpstr>医美行业的技术创新与产品升级</vt:lpstr>
      <vt:lpstr>医美行业存在的问题与挑战</vt:lpstr>
      <vt:lpstr>医美行业的市场乱象与监管难题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2024-08-30T17:41:33.312</cp:lastPrinted>
  <dcterms:created xsi:type="dcterms:W3CDTF">2024-08-30T09:41:33Z</dcterms:created>
  <dcterms:modified xsi:type="dcterms:W3CDTF">2024-08-30T09:41:35Z</dcterms:modified>
</cp:coreProperties>
</file>