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3D8B9-F910-46EA-BEBA-B6601389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CE041-73E5-47FD-8E3F-CF166B43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DF214-235F-4F67-A048-94C6E209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34029-A9AB-4ED5-96C4-6F806290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AA45E-D018-4D43-A0EC-DE12F560F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B001B-C11A-4FE0-A71D-A56A66F0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2EC82-BB23-455F-8886-083F57FC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7DF7B-B3AA-47CF-902A-56193956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DFBF2-4A51-43E6-B435-71B45B10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AE172-A380-403D-8498-BFF62F7C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A23F4-BC3D-4056-94F8-27250BAB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304111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第一轮复习走近细胞(课用)课件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细胞的基本结构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细胞的物质运输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细胞能量与代谢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细胞分裂与遗传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细胞多样性与生命历程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细胞的基本结构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细胞膜的组成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细胞膜的主要成分是脂质和蛋白质，其中磷脂双分子层构成了细胞膜的基本骨架，蛋白质则镶嵌在其中，具有多种功能。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细胞膜的功能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细胞膜是细胞的基本结构之一，它具有维持细胞内环境稳定、控制物质进出细胞、参与细胞信号转导等功能。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细胞膜的结构特点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细胞膜具有一定的流动性，即构成膜的分子可以相互转换或移动，这种流动性是细胞膜的一个重要特点，有助于维持细胞的正常生理功能。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144" r="221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细胞质的组成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细胞质是存在于细胞膜和细胞核之间的区域，它包含了细胞器、细胞骨架、细胞内液等成分，对细胞的生长、代谢和分裂等过程起着重要作用。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细胞器的种类与功能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细胞质中存在着多种细胞器，如线粒体、叶绿体、内质网、高尔基体等，它们各自承担着不同的功能，如线粒体是细胞的能量工厂，叶绿体是光合作用的场所，内质网则参与蛋白质的合成和加工等。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细胞骨架的结构与功能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细胞骨架是由蛋白质形成的复杂网络结构，它对维持细胞的形态、稳定细胞内部结构以及参与物质运输等过程起着重要作用。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细胞核的结构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细胞核是细胞的核心部分，由核膜、核仁和染色质等组成。核膜上有核孔，是物质进出细胞核的通道；核仁是合成和组装核糖体的场所；染色质则是遗传信息的载体。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染色体与DNA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染色质主要由DNA和蛋白质组成，它们以一定的方式缠绕在一起，形成了染色体。染色体是遗传信息的载体，负责储存和传递遗传信息。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细胞核的功能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是细胞的遗传信息中心，它控制着细胞的代谢、生长和分化等过程。通过转录和翻译等过程，细胞核将遗传信息传递给细胞质中的核糖体，指导蛋白质的合成。此外，细胞核还具有调节基因表达的功能，以适应环境变化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细胞核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细胞的物质运输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需要消耗能量，逆浓度梯度进行，可以将物质从低浓度一侧向高浓度一侧运输。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主动运输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顺浓度梯度进行，不需要消耗能量，包括自由扩散和协助扩散。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被动运输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物质跨膜运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通过细胞膜内陷将物质包裹在囊泡中，然后与细胞膜脱离，进入细胞内部的过程。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细胞内物质通过细胞膜以囊泡的形式释放到细胞外。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胞吞胞吐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胞吐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胞吞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细胞内的物质在细胞器之间不断循环的过程，包括蛋白质、核酸、糖类等物质的合成与分解。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细胞器之间的联系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细胞内的各种细胞器通过囊泡、小管等结构相互联系，共同完成物质的合成与分解。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细胞内的物质循环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https://d.book118.com/547113041115006052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2024-09-26T03:40:43.281</cp:lastPrinted>
  <dcterms:created xsi:type="dcterms:W3CDTF">2024-09-25T19:40:43Z</dcterms:created>
  <dcterms:modified xsi:type="dcterms:W3CDTF">2024-09-25T19:40:45Z</dcterms:modified>
</cp:coreProperties>
</file>