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F3700-2D13-4E78-A47D-BF050E5FC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82E26-E6E3-48F1-86E2-0DDC40D40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C3EAF-CF38-4436-843E-4D3A4808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B2875-0294-4B28-B50B-54CD31FFF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818A3-F617-4875-82F5-EC940C33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7B6B7-71DA-47EB-BFE2-43B9A7CB6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F92CC-B034-42A0-A00D-5A9B61D8E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2A4AB-6DD5-4A42-A082-5C9CD4EA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7F995-DC2D-4C53-BD67-5D80EAE5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62413-2289-4C4A-B86E-51DE7042F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8A4A4-7BF1-44C9-A458-4925C6C7B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13062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压疮的认知和预防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压疮的认知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压疮的预防和治疗的研究进展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压疮是指由于长时间受到压力、摩擦、剪切力或复合力的作用，导致皮肤和皮下组织出现局部损伤和溃疡。这种压力性损伤通常发生在骨骼突出部位，如骶尾部、髋部、足跟等。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压疮的形成是一个渐进的过程，可分为三个阶段：红斑期、炎症期和溃疡期。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皮肤出现红色斑块或充血，受压部位与周围正常皮肤界限分明。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皮肤出现水疱或破损，局部疼痛、肿胀，有时伴有发热和寒战。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皮肤形成溃疡或坏死，创面呈黄色或黑色，有渗出物或出血，可深达肌肉和骨骼。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压力因素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长期受到压力作用，导致局部血液循环障碍，组织缺血缺氧，最终引发压疮。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摩擦力和剪切力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皮肤受到反复摩擦或剪切力的作用，导致表皮受损，容易引发压疮。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营养不良、贫血、低蛋白血症等慢性疾病患者，由于皮肤修复能力减弱，容易发生压疮。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感觉丧失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由于神经损伤或疾病导致感觉丧失，患者无法感知压力和疼痛，容易发生压疮。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潮湿环境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皮肤处于潮湿环境中，容易受到刺激和感染，增加压疮的风险。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减压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加强营养支持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压疮的预防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提供足够的营养和水分，增强身体免疫力和皮肤修复能力。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经常清洁皮肤并保持干燥，避免潮湿刺激。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定期改变体位或使用减压设备，减轻局部压力和摩擦力。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定期检查皮肤状况，及时发现并处理潜在的压疮风险。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压疮的危害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压疮会导致皮肤疼痛、瘙痒和其他不适症状，影响患者的生活质量。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压疮易引发感染，如不及时治疗，可能引起全身感染，加重病情。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长期卧床、伤口难以愈合会给患者带来巨大的心理压力，导致焦虑、抑郁等情绪问题。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医疗成本增加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床位占用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专业护理需求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对医疗资源的影响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压疮患者需要长时间住院治疗，占用了宝贵的床位资源，影响其他患者的治疗。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压疮伤口需要专业的护理和照料，对医护人员的专业能力和经验要求较高。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压疮治疗需要耗费大量的医疗资源和时间，增加了医疗成本。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长期照顾压疮患者会给家庭带来巨大的经济和人力负担。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家庭负担增加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社会负担加重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劳动力损失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压疮患者需要社会福利和救助体系提供支持，增加了社会负担。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长期卧床的压疮患者无法参与社会劳动，导致劳动力损失。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压疮的预防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https://d.book118.com/547113062061006031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2024-09-03T14:26:23.686</cp:lastPrinted>
  <dcterms:created xsi:type="dcterms:W3CDTF">2024-09-03T06:26:23Z</dcterms:created>
  <dcterms:modified xsi:type="dcterms:W3CDTF">2024-09-03T06:26:25Z</dcterms:modified>
</cp:coreProperties>
</file>