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8AB20-91D9-4863-A219-3AC2E2CC0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260E7-F4AC-45D7-89A3-F3E686CCD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4966F-C176-476C-BBC3-EFD7E51D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B9C06-6961-4BE1-9960-9BEB6856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E7A2B-5A6A-45C3-8DDA-70EA938B4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1E0CF8-6A4A-4F57-9283-A235FAC2C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BF427E-1D8C-458D-BE1A-0F157B15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55A05-F23C-4153-A81D-51A8643E3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B188C-8FE9-4963-A166-C3B40D5C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3B8FF6-20F9-4C43-B949-916A3B9C6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B2972-70AA-41CC-BE01-E19CEB89E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13116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心理健康，快乐生活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快乐生活与心理健康关系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保持心理健康，享受快乐生活策略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应对心理问题，重拾快乐生活方法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案例分析：心理健康与快乐生活实践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家庭、学校和社会在促进心理健康和快乐生活中的角色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22" r="217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383" r="2938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心理健康定义与标准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心理健康的标准包括：智力正常、情绪稳定、意志健全、行为协调、人际关系适应、反应适度、心理特点符合年龄等。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心理健康是指个体具有正常的智力、积极的情绪、和谐的人际关系、良好的人格，并能够适应周围社会环境的一种心理状态。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189" b="1918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心理健康是人类健康的重要组成部分，与身体健康相互关联、相互影响。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心理健康对于个人的成长、发展、学习、工作、社交等方面都具有重要意义。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心理健康问题不仅会影响个人的生活质量，还可能导致社会问题的出现。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包括家庭环境、工作环境、社会支持等，如长期处于压力、冲突、孤独等环境中，可能对心理健康造成不良影响。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包括遗传、生理变化等，如患有某些疾病或处于特殊生理时期，可能对心理健康产生影响。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如个人的性格特点、认知方式、情绪调节能力等，都会影响心理健康状况。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快乐生活与心理健康关系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快乐的生活态度有助于缓解日常生活中的压力，降低焦虑和抑郁的风险。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94" r="1899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积极的情绪状态可以提升个人的自信心，使人更有勇气面对挑战和困难。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快乐的人更容易吸引他人，建立良好的人际关系，从而获得更多的社会支持。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快乐生活对心理健康促进作用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心理健康的人更容易保持情绪的稳定，避免大起大落的情绪波动对生活造成负面影响。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具备良好心理素质的人在面对挫折和困难时，能够积极应对，寻找解决问题的方法，而不是沉溺于消极情绪中。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心理健康的人更容易感受到生活的美好，享受生活的乐趣，从而提高生活质量。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更高生活质量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心理健康对快乐生活影响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快乐的生活态度和良好的心理素质是相互促进的，它们共同构成了一个人健康、幸福的生活状态。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快乐生活与心理健康相辅相成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积极、乐观的生活态度有助于人们更好地应对生活中的挑战和压力，从而维护心理健康。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快乐生活有助于维护心理健康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具备良好的心理素质，人们才能更好地感受生活的美好，享受快乐的生活。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心理健康是快乐生活的基础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快乐生活与心理健康相互关联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保持心理健康，享受快乐生活策略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主动与他人建立联系，参加社交活动，拓展人际圈子。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917" r="209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积极交往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耐心倾听他人，理解对方立场和情感，给予关心和支持。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学会妥善处理人际冲突，以平和、理性的方式解决问题。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建立良好人际关系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了解自身情绪变化，接纳并表达情感。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认识情绪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采用积极的方式应对困难和挑战，保持乐观态度。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掌握深呼吸、冥想等放松技巧，缓解压力和紧张情绪。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学会调节情绪，保持心态平和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https://d.book118.com/547113116064006044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2024-09-18T21:11:12.858</cp:lastPrinted>
  <dcterms:created xsi:type="dcterms:W3CDTF">2024-09-18T13:11:12Z</dcterms:created>
  <dcterms:modified xsi:type="dcterms:W3CDTF">2024-09-18T13:11:15Z</dcterms:modified>
</cp:coreProperties>
</file>