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FE812-BD77-47B7-BB6F-0356718BE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DF145-9120-4D8D-B5C1-2B9ECADFD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092E0-B9D1-4137-896D-3B00C5B4D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04D6D4-3EEE-4B36-989F-3761E70CA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C0AB39-9A24-42A6-AFC2-A70C17102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7B3053-B733-4326-8733-C84D0AD3F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F72CCC-5282-4818-ABE0-80C9C9745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AA8222-A14E-4458-B634-C79169B75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86147-211C-4805-B2AE-10778EA80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2B170-1AFC-4184-9C2E-293B2A603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6A41C-20B8-4949-B9CC-BE004CC50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14031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办公室普通员工个人总结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专业技能提升与学习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个人优点与不足分析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客户关系维护与拓展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时间管理与工作效率提升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按时完成了各项日常工作任务，包括文件整理、会议安排、邮件处理等，保证了办公室的高效运转。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日常工作任务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积极参与并完成了公司分配的项目任务，在项目执行过程中，认真负责，积极沟通，确保项目按时完成。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项目任务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220" b="22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542" b="3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对于领导安排的临时任务，总是能够迅速响应，积极应对，以最短的时间完成任务。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临时任务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本年度完成任务情况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087" b="80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3813" r="381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042" b="70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突出业绩及贡献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优秀工作表现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在工作中始终保持高度的责任心和敬业精神，得到了领导和同事的认可和赞扬。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创新与改进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针对办公室工作流程，提出了一系列创新性的改进建议，有效提高了工作效率和质量。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突出贡献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在某次重要会议的组织和筹备中，发挥了关键作用，确保了会议的顺利进行，得到了公司领导的表扬。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具备出色的沟通能力，能够清晰准确地表达自己的意见和看法，同时善于倾听他人的意见和建议，促进了团队内部的良好沟通氛围。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在团队中始终保持良好的合作态度，积极协助同事解决问题，共同推动团队工作的进展。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协调能力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在处理团队内部矛盾和不同意见时，总是能够保持冷静客观的态度，积极协调各方利益，推动问题的解决。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908" r="59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专业技能提升与学习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通过学习，熟练掌握了公司新引进的办公软件，提高了工作效率。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掌握新软件操作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学习行业前沿知识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提升外语能力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通过阅读行业报告、参加专业讲座等方式，了解了行业最新动态和趋势。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通过参加外语培训课程和日常实践，提高了外语听说读写能力，为跨国项目合作打下基础。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新知识、新技能学习成果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通过参加公司内部及外部的培训、研讨会等活动，接触到了更多新的知识和观点，拓展了个人视野。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拓展视野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在活动中结识了来自不同部门的同事，增进了彼此之间的了解，有利于今后工作中的团队协作。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增强团队协作能力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通过活动中的交流和分享，锻炼了自己的沟通能力和表达能力。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提升沟通能力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参加培训、研讨会等活动收获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100" r="2110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根据个人职业发展规划和实际需求，制定合理的学习计划，明确学习目标和时间安排。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充分利用互联网上的优质资源，如在线课程、专业网站、学术数据库等，进行自主学习和深入研究。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利用网络资源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在学习过程中，注重知识的总结和归纳，形成自己的知识体系和学习笔记，便于回顾和复习。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善于总结归纳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将所学到的知识应用到实际工作中，通过实践来检验学习成果并不断完善自己的专业技能。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实践应用所学知识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自主学习能力及方法分享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个人优点与不足分析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在工作中能够认真负责，对待每一项任务都能够尽心尽力，不推诿责任。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责任心强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具备良好的团队合作精神，能够积极与同事沟通协作，共同完成工作任务。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对于新知识和新技能能够快速掌握并应用于实际工作中。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学习能力强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工作中展现出的优点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沟通技巧有待提高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在与同事和上级沟通时，有时表达不够清晰，容易引起误解。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工作效率有待提高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在处理一些繁琐的任务时，有时会花费过多的时间和精力，影响整体工作效率。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时间管理能力不足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在工作中有时会出现时间分配不够合理的情况，导致部分任务延误。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https://d.book118.com/547114031021006030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2024-09-01T14:48:03.597</cp:lastPrinted>
  <dcterms:created xsi:type="dcterms:W3CDTF">2024-09-01T06:48:03Z</dcterms:created>
  <dcterms:modified xsi:type="dcterms:W3CDTF">2024-09-01T06:48:05Z</dcterms:modified>
</cp:coreProperties>
</file>