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B1BA9-035A-4634-ADEE-D04A7B05A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E819E-6B01-449E-90F4-A5804CEAF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6FF8D-9317-411E-95FA-30A96403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8F1BD-B005-4D69-A6E3-1C33140A6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9DEAAA-117C-4C67-8296-234BC2DEA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C1D1D-CB04-4CB0-A1B0-31D0BF024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1D9B4-EC62-4322-85F6-5619B1535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E7C76-7450-4532-826F-F333D51C0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5FA0E-0046-441C-88FF-FB8872E5F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512F5-0FCC-4CEF-BBD2-95F0998B5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EA723-C6C3-454C-A6C0-0DA763AD5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15130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家长会倾听孩子心声共筑美好明天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家长会的目的和意义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如何倾听孩子的心声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家长如何与学校合作共筑美好明天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如何提高家庭教育的质量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家长会的实际效果和影响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家长会的目的和意义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促进家长和孩子之间的沟通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家长会的目的：让家长了解孩子在学校的表现和需求，共同探讨教育方法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家长会的意义：促进家长和孩子之间的沟通，建立良好的亲子关系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家长会的形式：家长发言、老师介绍、学生展示等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家长会的效果：家长和孩子之间的沟通更加顺畅，共同为孩子的成长而努力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帮助家长了解孩子的学习情况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提供家长与孩子沟通的技巧和建议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介绍孩子的学习成绩和进步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分享孩子在学校的表现和活动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探讨如何共同促进孩子的学习和成长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增强家庭教育的意识和能力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目的：提高家长对家庭教育的重视程度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意义：帮助家长更好地了解孩子的需求和成长状况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方法：通过家长会，家长可以学习到更多有效的家庭教育方法和技巧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效果：增强家庭教育的效果，促进孩子全面发展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培养孩子的自信心和表达能力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目的：让孩子在公开场合表达自己的想法和感受，提高自信心和表达能力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意义：让孩子更好地适应社会，提高人际交往能力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方法：家长和老师共同参与，鼓励孩子大胆发言，给予积极反馈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效果：孩子变得更加自信，敢于表达自己的想法和感受，提高人际交往能力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如何倾听孩子的心声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耐心倾听，不插话不打断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保持专注，全神贯注地听孩子说话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不要急于给出建议或评价，让孩子充分表达自己的想法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保持平和的态度，不要表现出不耐烦或烦躁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适当回应，让孩子感受到被重视和尊重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理解孩子的感受和想法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尊重孩子的观点和意见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鼓励孩子表达自己的想法和感受，不要过于批评和指责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关注孩子的情绪变化，及时给予关心和支持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耐心倾听孩子的表达，不要打断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给予孩子积极的反馈和鼓励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认真倾听孩子的想法和感受，不要打断他们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给予孩子正面的反馈，鼓励他们表达自己的想法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尊重孩子的意见和选择，不要过于干涉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鼓励孩子尝试新的事物，不要过于保护他们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发现孩子的潜力和特长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引导孩子发现自己的潜力和特长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尊重孩子的个性和选择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鼓励孩子表达自己的想法和感受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观察孩子的兴趣爱好和特长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家长如何与学校合作共筑美好明天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积极参与学校的教育教学活动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参加家长会，了解孩子在学校的表现和需求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参与学校的志愿者活动，为孩子们提供帮助和支持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与老师保持沟通，了解孩子在学校的学习情况和问题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参与学校的决策过程，为学校的发展和改进提供意见和建议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https://d.book118.com/547115130054006026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5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6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家长会倾听孩子心声共筑美好明天</vt:lpstr>
      <vt:lpstr>目录</vt:lpstr>
      <vt:lpstr>家长会的目的和意义</vt:lpstr>
      <vt:lpstr>促进家长和孩子之间的沟通</vt:lpstr>
      <vt:lpstr>帮助家长了解孩子的学习情况</vt:lpstr>
      <vt:lpstr>增强家庭教育的意识和能力</vt:lpstr>
      <vt:lpstr>培养孩子的自信心和表达能力</vt:lpstr>
      <vt:lpstr>如何倾听孩子的心声</vt:lpstr>
      <vt:lpstr>耐心倾听，不插话不打断</vt:lpstr>
      <vt:lpstr>理解孩子的感受和想法</vt:lpstr>
      <vt:lpstr>给予孩子积极的反馈和鼓励</vt:lpstr>
      <vt:lpstr>发现孩子的潜力和特长</vt:lpstr>
      <vt:lpstr>家长如何与学校合作共筑美好明天</vt:lpstr>
      <vt:lpstr>积极参与学校的教育教学活动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2024-08-31T10:38:40.706</cp:lastPrinted>
  <dcterms:created xsi:type="dcterms:W3CDTF">2024-08-31T02:38:40Z</dcterms:created>
  <dcterms:modified xsi:type="dcterms:W3CDTF">2024-08-31T02:38:43Z</dcterms:modified>
</cp:coreProperties>
</file>